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81" r:id="rId4"/>
    <p:sldId id="290" r:id="rId5"/>
    <p:sldId id="283" r:id="rId6"/>
    <p:sldId id="284" r:id="rId7"/>
    <p:sldId id="301" r:id="rId8"/>
    <p:sldId id="286" r:id="rId9"/>
    <p:sldId id="287" r:id="rId10"/>
    <p:sldId id="291" r:id="rId11"/>
    <p:sldId id="293" r:id="rId12"/>
    <p:sldId id="288" r:id="rId13"/>
    <p:sldId id="294" r:id="rId14"/>
    <p:sldId id="292" r:id="rId15"/>
    <p:sldId id="275" r:id="rId16"/>
    <p:sldId id="295" r:id="rId17"/>
    <p:sldId id="296" r:id="rId18"/>
    <p:sldId id="297" r:id="rId19"/>
    <p:sldId id="298" r:id="rId20"/>
    <p:sldId id="299" r:id="rId21"/>
  </p:sldIdLst>
  <p:sldSz cx="10080625" cy="7559675"/>
  <p:notesSz cx="7559675" cy="10691813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СА" initials="П" lastIdx="0" clrIdx="0">
    <p:extLst>
      <p:ext uri="{19B8F6BF-5375-455C-9EA6-DF929625EA0E}">
        <p15:presenceInfo xmlns:p15="http://schemas.microsoft.com/office/powerpoint/2012/main" userId="ПС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686" y="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тисяч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6256C83-0B00-4CAC-A119-14C2BCF919BA}" type="VALUE">
                      <a:rPr lang="en-US" sz="4400" b="1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uk-U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75-46D3-8203-DB3EC2DBA81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uk-UA" sz="4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837-4FB4-BA6B-AD376AEB8CB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uk-UA" sz="4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837-4FB4-BA6B-AD376AEB8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</c:v>
                </c:pt>
                <c:pt idx="1">
                  <c:v>72.900000000000006</c:v>
                </c:pt>
                <c:pt idx="2">
                  <c:v>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5-46D3-8203-DB3EC2DBA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995856"/>
        <c:axId val="200002128"/>
      </c:barChart>
      <c:catAx>
        <c:axId val="19999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0002128"/>
        <c:crosses val="autoZero"/>
        <c:auto val="1"/>
        <c:lblAlgn val="ctr"/>
        <c:lblOffset val="100"/>
        <c:noMultiLvlLbl val="0"/>
      </c:catAx>
      <c:valAx>
        <c:axId val="200002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999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237793110603"/>
          <c:y val="1.9940179461615155E-2"/>
          <c:w val="0.73736170412695146"/>
          <c:h val="0.870444414787134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тисяч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291272932106731E-2"/>
                  <c:y val="-9.84872940234414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256C83-0B00-4CAC-A119-14C2BCF919BA}" type="VALUE">
                      <a:rPr lang="en-US" sz="4400" b="1">
                        <a:solidFill>
                          <a:srgbClr val="FF0000"/>
                        </a:solidFill>
                      </a:rPr>
                      <a:pPr>
                        <a:defRPr>
                          <a:solidFill>
                            <a:srgbClr val="FF0000"/>
                          </a:solidFill>
                        </a:defRPr>
                      </a:pPr>
                      <a:t>[ЗНАЧЕНИЕ]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33971920448047"/>
                      <c:h val="8.89233088137163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75-46D3-8203-DB3EC2DBA817}"/>
                </c:ext>
              </c:extLst>
            </c:dLbl>
            <c:dLbl>
              <c:idx val="1"/>
              <c:layout>
                <c:manualLayout>
                  <c:x val="3.214917378648504E-2"/>
                  <c:y val="-8.97308075772682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uk-UA" sz="4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75-46D3-8203-DB3EC2DBA817}"/>
                </c:ext>
              </c:extLst>
            </c:dLbl>
            <c:dLbl>
              <c:idx val="2"/>
              <c:layout>
                <c:manualLayout>
                  <c:x val="3.2149173786485137E-2"/>
                  <c:y val="-6.77966101694915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uk-UA" sz="4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75-46D3-8203-DB3EC2DBA8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44.5</c:v>
                </c:pt>
                <c:pt idx="1">
                  <c:v>45.2</c:v>
                </c:pt>
                <c:pt idx="2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5-46D3-8203-DB3EC2DBA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9996248"/>
        <c:axId val="199998600"/>
      </c:barChart>
      <c:catAx>
        <c:axId val="199996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9998600"/>
        <c:crosses val="autoZero"/>
        <c:auto val="1"/>
        <c:lblAlgn val="ctr"/>
        <c:lblOffset val="100"/>
        <c:noMultiLvlLbl val="0"/>
      </c:catAx>
      <c:valAx>
        <c:axId val="199998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996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34785384045473"/>
          <c:y val="3.0372400131943991E-2"/>
          <c:w val="0.8236521461595453"/>
          <c:h val="0.887847264750130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садочків у складі НВК (знз-днз)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Лист1!$A$2:$A$26</c:f>
              <c:strCache>
                <c:ptCount val="25"/>
                <c:pt idx="0">
                  <c:v>Компаніївський</c:v>
                </c:pt>
                <c:pt idx="1">
                  <c:v>м. Знам'янка</c:v>
                </c:pt>
                <c:pt idx="2">
                  <c:v>Світловодський</c:v>
                </c:pt>
                <c:pt idx="3">
                  <c:v>Онуфріївський</c:v>
                </c:pt>
                <c:pt idx="4">
                  <c:v>м. Світловодськ</c:v>
                </c:pt>
                <c:pt idx="5">
                  <c:v>Новгородківський</c:v>
                </c:pt>
                <c:pt idx="6">
                  <c:v>Устинівський</c:v>
                </c:pt>
                <c:pt idx="7">
                  <c:v>Маловисківський</c:v>
                </c:pt>
                <c:pt idx="8">
                  <c:v>Вільшанський</c:v>
                </c:pt>
                <c:pt idx="9">
                  <c:v>Знам'янський</c:v>
                </c:pt>
                <c:pt idx="10">
                  <c:v>Петрівський</c:v>
                </c:pt>
                <c:pt idx="11">
                  <c:v>Долинський</c:v>
                </c:pt>
                <c:pt idx="12">
                  <c:v>Новомиргородський</c:v>
                </c:pt>
                <c:pt idx="13">
                  <c:v>Ульяновський</c:v>
                </c:pt>
                <c:pt idx="14">
                  <c:v>м. Олександрія</c:v>
                </c:pt>
                <c:pt idx="15">
                  <c:v>Гайворонський</c:v>
                </c:pt>
                <c:pt idx="16">
                  <c:v>Новоархангельський</c:v>
                </c:pt>
                <c:pt idx="17">
                  <c:v>Олександрівський</c:v>
                </c:pt>
                <c:pt idx="18">
                  <c:v>Бобринецький</c:v>
                </c:pt>
                <c:pt idx="19">
                  <c:v>Добровеличківський</c:v>
                </c:pt>
                <c:pt idx="20">
                  <c:v>Новоукраїнський</c:v>
                </c:pt>
                <c:pt idx="21">
                  <c:v>Голованівський</c:v>
                </c:pt>
                <c:pt idx="22">
                  <c:v>Кіровоградський</c:v>
                </c:pt>
                <c:pt idx="23">
                  <c:v>Олександрійський</c:v>
                </c:pt>
                <c:pt idx="24">
                  <c:v>м. Кіровоград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  <c:pt idx="5">
                  <c:v>12</c:v>
                </c:pt>
                <c:pt idx="6">
                  <c:v>0</c:v>
                </c:pt>
                <c:pt idx="7">
                  <c:v>1</c:v>
                </c:pt>
                <c:pt idx="8">
                  <c:v>7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4</c:v>
                </c:pt>
                <c:pt idx="13">
                  <c:v>6</c:v>
                </c:pt>
                <c:pt idx="14">
                  <c:v>4</c:v>
                </c:pt>
                <c:pt idx="15">
                  <c:v>5</c:v>
                </c:pt>
                <c:pt idx="16">
                  <c:v>4</c:v>
                </c:pt>
                <c:pt idx="17">
                  <c:v>14</c:v>
                </c:pt>
                <c:pt idx="18">
                  <c:v>0</c:v>
                </c:pt>
                <c:pt idx="19">
                  <c:v>12</c:v>
                </c:pt>
                <c:pt idx="20">
                  <c:v>2</c:v>
                </c:pt>
                <c:pt idx="21">
                  <c:v>10</c:v>
                </c:pt>
                <c:pt idx="22">
                  <c:v>11</c:v>
                </c:pt>
                <c:pt idx="23">
                  <c:v>8</c:v>
                </c:pt>
                <c:pt idx="2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C-4B6A-9E36-94DE09A911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Станом на 01.01.2016 р.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Лист1!$A$2:$A$26</c:f>
              <c:strCache>
                <c:ptCount val="25"/>
                <c:pt idx="0">
                  <c:v>Компаніївський</c:v>
                </c:pt>
                <c:pt idx="1">
                  <c:v>м. Знам'янка</c:v>
                </c:pt>
                <c:pt idx="2">
                  <c:v>Світловодський</c:v>
                </c:pt>
                <c:pt idx="3">
                  <c:v>Онуфріївський</c:v>
                </c:pt>
                <c:pt idx="4">
                  <c:v>м. Світловодськ</c:v>
                </c:pt>
                <c:pt idx="5">
                  <c:v>Новгородківський</c:v>
                </c:pt>
                <c:pt idx="6">
                  <c:v>Устинівський</c:v>
                </c:pt>
                <c:pt idx="7">
                  <c:v>Маловисківський</c:v>
                </c:pt>
                <c:pt idx="8">
                  <c:v>Вільшанський</c:v>
                </c:pt>
                <c:pt idx="9">
                  <c:v>Знам'янський</c:v>
                </c:pt>
                <c:pt idx="10">
                  <c:v>Петрівський</c:v>
                </c:pt>
                <c:pt idx="11">
                  <c:v>Долинський</c:v>
                </c:pt>
                <c:pt idx="12">
                  <c:v>Новомиргородський</c:v>
                </c:pt>
                <c:pt idx="13">
                  <c:v>Ульяновський</c:v>
                </c:pt>
                <c:pt idx="14">
                  <c:v>м. Олександрія</c:v>
                </c:pt>
                <c:pt idx="15">
                  <c:v>Гайворонський</c:v>
                </c:pt>
                <c:pt idx="16">
                  <c:v>Новоархангельський</c:v>
                </c:pt>
                <c:pt idx="17">
                  <c:v>Олександрівський</c:v>
                </c:pt>
                <c:pt idx="18">
                  <c:v>Бобринецький</c:v>
                </c:pt>
                <c:pt idx="19">
                  <c:v>Добровеличківський</c:v>
                </c:pt>
                <c:pt idx="20">
                  <c:v>Новоукраїнський</c:v>
                </c:pt>
                <c:pt idx="21">
                  <c:v>Голованівський</c:v>
                </c:pt>
                <c:pt idx="22">
                  <c:v>Кіровоградський</c:v>
                </c:pt>
                <c:pt idx="23">
                  <c:v>Олександрійський</c:v>
                </c:pt>
                <c:pt idx="24">
                  <c:v>м. Кіровоград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7</c:v>
                </c:pt>
                <c:pt idx="1">
                  <c:v>7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16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20</c:v>
                </c:pt>
                <c:pt idx="15">
                  <c:v>22</c:v>
                </c:pt>
                <c:pt idx="16">
                  <c:v>23</c:v>
                </c:pt>
                <c:pt idx="17">
                  <c:v>24</c:v>
                </c:pt>
                <c:pt idx="18">
                  <c:v>25</c:v>
                </c:pt>
                <c:pt idx="19">
                  <c:v>25</c:v>
                </c:pt>
                <c:pt idx="20">
                  <c:v>25</c:v>
                </c:pt>
                <c:pt idx="21">
                  <c:v>29</c:v>
                </c:pt>
                <c:pt idx="22">
                  <c:v>29</c:v>
                </c:pt>
                <c:pt idx="23">
                  <c:v>29</c:v>
                </c:pt>
                <c:pt idx="2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F-40B1-993A-04C9D15F1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99998992"/>
        <c:axId val="200000168"/>
      </c:barChart>
      <c:catAx>
        <c:axId val="199998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0000168"/>
        <c:crosses val="autoZero"/>
        <c:auto val="1"/>
        <c:lblAlgn val="ctr"/>
        <c:lblOffset val="100"/>
        <c:noMultiLvlLbl val="0"/>
      </c:catAx>
      <c:valAx>
        <c:axId val="200000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99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A016A-8F2B-4094-ABA7-9195FF49E14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C71FEB-F05E-4FC1-82B3-537874F7B58A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508 </a:t>
          </a:r>
          <a:r>
            <a:rPr lang="ru-RU" dirty="0" err="1">
              <a:solidFill>
                <a:srgbClr val="FF0000"/>
              </a:solidFill>
            </a:rPr>
            <a:t>садочків</a:t>
          </a:r>
          <a:endParaRPr lang="ru-RU" dirty="0">
            <a:solidFill>
              <a:srgbClr val="FF0000"/>
            </a:solidFill>
          </a:endParaRPr>
        </a:p>
      </dgm:t>
    </dgm:pt>
    <dgm:pt modelId="{8C9A2E4F-DCB8-4C0B-8ED4-750A54CABD68}" type="parTrans" cxnId="{6C10AC6F-5ACA-46C8-B32E-D95BD7A0A547}">
      <dgm:prSet/>
      <dgm:spPr/>
      <dgm:t>
        <a:bodyPr/>
        <a:lstStyle/>
        <a:p>
          <a:endParaRPr lang="ru-RU"/>
        </a:p>
      </dgm:t>
    </dgm:pt>
    <dgm:pt modelId="{5DA7DB88-0C46-47DE-A210-B91775BE8674}" type="sibTrans" cxnId="{6C10AC6F-5ACA-46C8-B32E-D95BD7A0A547}">
      <dgm:prSet/>
      <dgm:spPr/>
      <dgm:t>
        <a:bodyPr/>
        <a:lstStyle/>
        <a:p>
          <a:endParaRPr lang="ru-RU"/>
        </a:p>
      </dgm:t>
    </dgm:pt>
    <dgm:pt modelId="{B5E355B8-4704-4FE2-B6A7-4E447C142A09}" type="pres">
      <dgm:prSet presAssocID="{FD5A016A-8F2B-4094-ABA7-9195FF49E140}" presName="diagram" presStyleCnt="0">
        <dgm:presLayoutVars>
          <dgm:dir/>
          <dgm:resizeHandles val="exact"/>
        </dgm:presLayoutVars>
      </dgm:prSet>
      <dgm:spPr/>
    </dgm:pt>
    <dgm:pt modelId="{D5799386-7312-4BB2-8024-506AC633F09C}" type="pres">
      <dgm:prSet presAssocID="{DCC71FEB-F05E-4FC1-82B3-537874F7B58A}" presName="node" presStyleLbl="node1" presStyleIdx="0" presStyleCnt="1" custScaleX="246146" custLinFactNeighborX="86618" custLinFactNeighborY="3849">
        <dgm:presLayoutVars>
          <dgm:bulletEnabled val="1"/>
        </dgm:presLayoutVars>
      </dgm:prSet>
      <dgm:spPr/>
    </dgm:pt>
  </dgm:ptLst>
  <dgm:cxnLst>
    <dgm:cxn modelId="{6C10AC6F-5ACA-46C8-B32E-D95BD7A0A547}" srcId="{FD5A016A-8F2B-4094-ABA7-9195FF49E140}" destId="{DCC71FEB-F05E-4FC1-82B3-537874F7B58A}" srcOrd="0" destOrd="0" parTransId="{8C9A2E4F-DCB8-4C0B-8ED4-750A54CABD68}" sibTransId="{5DA7DB88-0C46-47DE-A210-B91775BE8674}"/>
    <dgm:cxn modelId="{8AB7CFD9-0ECF-4398-833C-9FF26EC8B6B7}" type="presOf" srcId="{FD5A016A-8F2B-4094-ABA7-9195FF49E140}" destId="{B5E355B8-4704-4FE2-B6A7-4E447C142A09}" srcOrd="0" destOrd="0" presId="urn:microsoft.com/office/officeart/2005/8/layout/default"/>
    <dgm:cxn modelId="{F47AA8E5-654C-4514-ADF4-39642997C551}" type="presOf" srcId="{DCC71FEB-F05E-4FC1-82B3-537874F7B58A}" destId="{D5799386-7312-4BB2-8024-506AC633F09C}" srcOrd="0" destOrd="0" presId="urn:microsoft.com/office/officeart/2005/8/layout/default"/>
    <dgm:cxn modelId="{A874990C-E9D7-45FF-A7FF-82CA8D098CCE}" type="presParOf" srcId="{B5E355B8-4704-4FE2-B6A7-4E447C142A09}" destId="{D5799386-7312-4BB2-8024-506AC633F09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6988AA-5751-46D2-9C5A-1AC162F6851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AFCD5A-DD32-4373-B8A3-638604E3E0C3}">
      <dgm:prSet phldrT="[Текст]"/>
      <dgm:spPr/>
      <dgm:t>
        <a:bodyPr/>
        <a:lstStyle/>
        <a:p>
          <a:r>
            <a:rPr lang="ru-RU" dirty="0"/>
            <a:t>193</a:t>
          </a:r>
        </a:p>
      </dgm:t>
    </dgm:pt>
    <dgm:pt modelId="{36383062-39C8-4495-8965-9F77895B248D}" type="parTrans" cxnId="{E1A92512-704C-454C-8F8A-2CD165F2987F}">
      <dgm:prSet/>
      <dgm:spPr/>
      <dgm:t>
        <a:bodyPr/>
        <a:lstStyle/>
        <a:p>
          <a:endParaRPr lang="ru-RU"/>
        </a:p>
      </dgm:t>
    </dgm:pt>
    <dgm:pt modelId="{D23B4DCB-07B5-4E97-A802-445FCAB7C0F5}" type="sibTrans" cxnId="{E1A92512-704C-454C-8F8A-2CD165F2987F}">
      <dgm:prSet/>
      <dgm:spPr/>
      <dgm:t>
        <a:bodyPr/>
        <a:lstStyle/>
        <a:p>
          <a:endParaRPr lang="ru-RU"/>
        </a:p>
      </dgm:t>
    </dgm:pt>
    <dgm:pt modelId="{88366990-5D84-4CCB-A751-A4D6ACED3F5C}">
      <dgm:prSet phldrT="[Текст]" custT="1"/>
      <dgm:spPr/>
      <dgm:t>
        <a:bodyPr/>
        <a:lstStyle/>
        <a:p>
          <a:r>
            <a:rPr lang="ru-RU" sz="3500" dirty="0" err="1"/>
            <a:t>Діти</a:t>
          </a:r>
          <a:r>
            <a:rPr lang="ru-RU" sz="3500" dirty="0"/>
            <a:t> - </a:t>
          </a:r>
          <a:r>
            <a:rPr lang="ru-RU" sz="3500" dirty="0" err="1"/>
            <a:t>переселенці</a:t>
          </a:r>
          <a:endParaRPr lang="ru-RU" sz="3500" dirty="0"/>
        </a:p>
      </dgm:t>
    </dgm:pt>
    <dgm:pt modelId="{485530E1-9C1A-4912-B309-4774351465D7}" type="parTrans" cxnId="{1B9EF8EA-E1DB-4DB8-ACD5-7D3D413589E6}">
      <dgm:prSet/>
      <dgm:spPr/>
      <dgm:t>
        <a:bodyPr/>
        <a:lstStyle/>
        <a:p>
          <a:endParaRPr lang="ru-RU"/>
        </a:p>
      </dgm:t>
    </dgm:pt>
    <dgm:pt modelId="{A13DA5AC-0530-4A4C-BDA6-5483CD561C5B}" type="sibTrans" cxnId="{1B9EF8EA-E1DB-4DB8-ACD5-7D3D413589E6}">
      <dgm:prSet/>
      <dgm:spPr/>
      <dgm:t>
        <a:bodyPr/>
        <a:lstStyle/>
        <a:p>
          <a:endParaRPr lang="ru-RU"/>
        </a:p>
      </dgm:t>
    </dgm:pt>
    <dgm:pt modelId="{271FD7F0-484A-406B-928A-21D77A239DB2}">
      <dgm:prSet phldrT="[Текст]"/>
      <dgm:spPr/>
      <dgm:t>
        <a:bodyPr/>
        <a:lstStyle/>
        <a:p>
          <a:r>
            <a:rPr lang="ru-RU" dirty="0"/>
            <a:t>1202</a:t>
          </a:r>
        </a:p>
      </dgm:t>
    </dgm:pt>
    <dgm:pt modelId="{84DB81F1-93FE-4146-9488-0F945843BFD6}" type="parTrans" cxnId="{18624321-58AB-4D57-9388-F4E58C6119DF}">
      <dgm:prSet/>
      <dgm:spPr/>
      <dgm:t>
        <a:bodyPr/>
        <a:lstStyle/>
        <a:p>
          <a:endParaRPr lang="ru-RU"/>
        </a:p>
      </dgm:t>
    </dgm:pt>
    <dgm:pt modelId="{06D563CA-65D5-4D18-92AE-B9F2E496E684}" type="sibTrans" cxnId="{18624321-58AB-4D57-9388-F4E58C6119DF}">
      <dgm:prSet/>
      <dgm:spPr/>
      <dgm:t>
        <a:bodyPr/>
        <a:lstStyle/>
        <a:p>
          <a:endParaRPr lang="ru-RU"/>
        </a:p>
      </dgm:t>
    </dgm:pt>
    <dgm:pt modelId="{02C4FB19-006F-4A22-A74F-602351F50CD9}">
      <dgm:prSet phldrT="[Текст]" custT="1"/>
      <dgm:spPr/>
      <dgm:t>
        <a:bodyPr/>
        <a:lstStyle/>
        <a:p>
          <a:r>
            <a:rPr lang="ru-RU" sz="3500" dirty="0" err="1"/>
            <a:t>Діти</a:t>
          </a:r>
          <a:r>
            <a:rPr lang="ru-RU" sz="3500" dirty="0"/>
            <a:t> </a:t>
          </a:r>
          <a:r>
            <a:rPr lang="ru-RU" sz="3500" dirty="0" err="1"/>
            <a:t>учасників</a:t>
          </a:r>
          <a:r>
            <a:rPr lang="ru-RU" sz="3500" dirty="0"/>
            <a:t> АТО</a:t>
          </a:r>
        </a:p>
      </dgm:t>
    </dgm:pt>
    <dgm:pt modelId="{F119DE51-CEDC-4C69-B449-D2BDAA0682DD}" type="parTrans" cxnId="{821E2FBC-204A-405A-9716-1DAFBB040B89}">
      <dgm:prSet/>
      <dgm:spPr/>
      <dgm:t>
        <a:bodyPr/>
        <a:lstStyle/>
        <a:p>
          <a:endParaRPr lang="ru-RU"/>
        </a:p>
      </dgm:t>
    </dgm:pt>
    <dgm:pt modelId="{82FDBDB7-50F2-41F9-A8B2-73147E10266B}" type="sibTrans" cxnId="{821E2FBC-204A-405A-9716-1DAFBB040B89}">
      <dgm:prSet/>
      <dgm:spPr/>
      <dgm:t>
        <a:bodyPr/>
        <a:lstStyle/>
        <a:p>
          <a:endParaRPr lang="ru-RU"/>
        </a:p>
      </dgm:t>
    </dgm:pt>
    <dgm:pt modelId="{C5CD9DCC-65AA-499D-AD89-24F7EB213438}">
      <dgm:prSet phldrT="[Текст]"/>
      <dgm:spPr/>
      <dgm:t>
        <a:bodyPr/>
        <a:lstStyle/>
        <a:p>
          <a:r>
            <a:rPr lang="ru-RU" dirty="0"/>
            <a:t>195</a:t>
          </a:r>
        </a:p>
      </dgm:t>
    </dgm:pt>
    <dgm:pt modelId="{2F7D3F26-E08D-4B07-8DD4-FFC3A2B4C4C4}" type="parTrans" cxnId="{526E46BE-885B-460F-817C-F99046F779F8}">
      <dgm:prSet/>
      <dgm:spPr/>
      <dgm:t>
        <a:bodyPr/>
        <a:lstStyle/>
        <a:p>
          <a:endParaRPr lang="ru-RU"/>
        </a:p>
      </dgm:t>
    </dgm:pt>
    <dgm:pt modelId="{885CC5D3-ACFF-404A-AEE4-C5DA7A821F4F}" type="sibTrans" cxnId="{526E46BE-885B-460F-817C-F99046F779F8}">
      <dgm:prSet/>
      <dgm:spPr/>
      <dgm:t>
        <a:bodyPr/>
        <a:lstStyle/>
        <a:p>
          <a:endParaRPr lang="ru-RU"/>
        </a:p>
      </dgm:t>
    </dgm:pt>
    <dgm:pt modelId="{5B6A64A5-BB2F-4AF5-AB27-04811C92F441}">
      <dgm:prSet phldrT="[Текст]" custT="1"/>
      <dgm:spPr/>
      <dgm:t>
        <a:bodyPr/>
        <a:lstStyle/>
        <a:p>
          <a:r>
            <a:rPr lang="ru-RU" sz="3500" dirty="0" err="1"/>
            <a:t>Діти</a:t>
          </a:r>
          <a:r>
            <a:rPr lang="ru-RU" sz="3500" dirty="0"/>
            <a:t> - </a:t>
          </a:r>
          <a:r>
            <a:rPr lang="ru-RU" sz="3500" dirty="0" err="1"/>
            <a:t>інваліди</a:t>
          </a:r>
          <a:endParaRPr lang="ru-RU" sz="3500" dirty="0"/>
        </a:p>
      </dgm:t>
    </dgm:pt>
    <dgm:pt modelId="{C250C04C-5FB6-4801-8009-F584796D9C8A}" type="parTrans" cxnId="{6B83B821-8E96-4E67-9AC9-D8096C97A8CF}">
      <dgm:prSet/>
      <dgm:spPr/>
      <dgm:t>
        <a:bodyPr/>
        <a:lstStyle/>
        <a:p>
          <a:endParaRPr lang="ru-RU"/>
        </a:p>
      </dgm:t>
    </dgm:pt>
    <dgm:pt modelId="{0A881BCC-4BC5-4720-BDC8-5A16AC1A9851}" type="sibTrans" cxnId="{6B83B821-8E96-4E67-9AC9-D8096C97A8CF}">
      <dgm:prSet/>
      <dgm:spPr/>
      <dgm:t>
        <a:bodyPr/>
        <a:lstStyle/>
        <a:p>
          <a:endParaRPr lang="ru-RU"/>
        </a:p>
      </dgm:t>
    </dgm:pt>
    <dgm:pt modelId="{86BC4864-CB5B-4984-82DD-EE1182D52762}">
      <dgm:prSet/>
      <dgm:spPr/>
      <dgm:t>
        <a:bodyPr/>
        <a:lstStyle/>
        <a:p>
          <a:r>
            <a:rPr lang="ru-RU" dirty="0"/>
            <a:t>166</a:t>
          </a:r>
        </a:p>
      </dgm:t>
    </dgm:pt>
    <dgm:pt modelId="{8EE1A8CA-F61F-4B98-891C-7A40F7535233}" type="parTrans" cxnId="{FDAB11A3-E23A-4203-B6E3-E309472C486B}">
      <dgm:prSet/>
      <dgm:spPr/>
      <dgm:t>
        <a:bodyPr/>
        <a:lstStyle/>
        <a:p>
          <a:endParaRPr lang="ru-RU"/>
        </a:p>
      </dgm:t>
    </dgm:pt>
    <dgm:pt modelId="{9AA9F6AF-D233-4237-93E1-67877DD42C02}" type="sibTrans" cxnId="{FDAB11A3-E23A-4203-B6E3-E309472C486B}">
      <dgm:prSet/>
      <dgm:spPr/>
      <dgm:t>
        <a:bodyPr/>
        <a:lstStyle/>
        <a:p>
          <a:endParaRPr lang="ru-RU"/>
        </a:p>
      </dgm:t>
    </dgm:pt>
    <dgm:pt modelId="{241ED887-0F50-4D55-956A-C42965406563}">
      <dgm:prSet custT="1"/>
      <dgm:spPr/>
      <dgm:t>
        <a:bodyPr/>
        <a:lstStyle/>
        <a:p>
          <a:r>
            <a:rPr lang="ru-RU" sz="3500" dirty="0" err="1"/>
            <a:t>Діти</a:t>
          </a:r>
          <a:r>
            <a:rPr lang="ru-RU" sz="3500" dirty="0"/>
            <a:t> - сироти</a:t>
          </a:r>
        </a:p>
      </dgm:t>
    </dgm:pt>
    <dgm:pt modelId="{A03C22C7-EFA2-4392-8010-D8E0D179E752}" type="parTrans" cxnId="{C1314B36-5D4B-4D84-A6F2-F13081038412}">
      <dgm:prSet/>
      <dgm:spPr/>
      <dgm:t>
        <a:bodyPr/>
        <a:lstStyle/>
        <a:p>
          <a:endParaRPr lang="ru-RU"/>
        </a:p>
      </dgm:t>
    </dgm:pt>
    <dgm:pt modelId="{2E1D2607-173D-4DAF-B1D3-956631B8431A}" type="sibTrans" cxnId="{C1314B36-5D4B-4D84-A6F2-F13081038412}">
      <dgm:prSet/>
      <dgm:spPr/>
      <dgm:t>
        <a:bodyPr/>
        <a:lstStyle/>
        <a:p>
          <a:endParaRPr lang="ru-RU"/>
        </a:p>
      </dgm:t>
    </dgm:pt>
    <dgm:pt modelId="{B95B77B4-12FF-4C23-8A2A-1B77BAEE1ACF}" type="pres">
      <dgm:prSet presAssocID="{DF6988AA-5751-46D2-9C5A-1AC162F6851D}" presName="linearFlow" presStyleCnt="0">
        <dgm:presLayoutVars>
          <dgm:dir/>
          <dgm:animLvl val="lvl"/>
          <dgm:resizeHandles val="exact"/>
        </dgm:presLayoutVars>
      </dgm:prSet>
      <dgm:spPr/>
    </dgm:pt>
    <dgm:pt modelId="{CDB26DE6-50ED-48D2-8659-5B85C84BD88D}" type="pres">
      <dgm:prSet presAssocID="{90AFCD5A-DD32-4373-B8A3-638604E3E0C3}" presName="composite" presStyleCnt="0"/>
      <dgm:spPr/>
    </dgm:pt>
    <dgm:pt modelId="{039B24C8-372C-46FE-A140-4F70714E54DB}" type="pres">
      <dgm:prSet presAssocID="{90AFCD5A-DD32-4373-B8A3-638604E3E0C3}" presName="parentText" presStyleLbl="alignNode1" presStyleIdx="0" presStyleCnt="4" custLinFactNeighborX="-3429" custLinFactNeighborY="600">
        <dgm:presLayoutVars>
          <dgm:chMax val="1"/>
          <dgm:bulletEnabled val="1"/>
        </dgm:presLayoutVars>
      </dgm:prSet>
      <dgm:spPr/>
    </dgm:pt>
    <dgm:pt modelId="{81473F42-EF84-4047-8BBA-905A5FFFC0ED}" type="pres">
      <dgm:prSet presAssocID="{90AFCD5A-DD32-4373-B8A3-638604E3E0C3}" presName="descendantText" presStyleLbl="alignAcc1" presStyleIdx="0" presStyleCnt="4">
        <dgm:presLayoutVars>
          <dgm:bulletEnabled val="1"/>
        </dgm:presLayoutVars>
      </dgm:prSet>
      <dgm:spPr/>
    </dgm:pt>
    <dgm:pt modelId="{D87D248C-064E-45FB-B096-073923DC7743}" type="pres">
      <dgm:prSet presAssocID="{D23B4DCB-07B5-4E97-A802-445FCAB7C0F5}" presName="sp" presStyleCnt="0"/>
      <dgm:spPr/>
    </dgm:pt>
    <dgm:pt modelId="{0ECB51EB-9F05-4C1D-AEFE-2D4B56992039}" type="pres">
      <dgm:prSet presAssocID="{271FD7F0-484A-406B-928A-21D77A239DB2}" presName="composite" presStyleCnt="0"/>
      <dgm:spPr/>
    </dgm:pt>
    <dgm:pt modelId="{19D38E79-70CB-4C7A-A87E-609E9A59C74A}" type="pres">
      <dgm:prSet presAssocID="{271FD7F0-484A-406B-928A-21D77A239DB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9F169D1-EC20-42C9-90CF-08A76CB5A2A8}" type="pres">
      <dgm:prSet presAssocID="{271FD7F0-484A-406B-928A-21D77A239DB2}" presName="descendantText" presStyleLbl="alignAcc1" presStyleIdx="1" presStyleCnt="4">
        <dgm:presLayoutVars>
          <dgm:bulletEnabled val="1"/>
        </dgm:presLayoutVars>
      </dgm:prSet>
      <dgm:spPr/>
    </dgm:pt>
    <dgm:pt modelId="{8670EBC9-CC76-4E3E-88D9-C65EA12CB9CB}" type="pres">
      <dgm:prSet presAssocID="{06D563CA-65D5-4D18-92AE-B9F2E496E684}" presName="sp" presStyleCnt="0"/>
      <dgm:spPr/>
    </dgm:pt>
    <dgm:pt modelId="{4B414941-0B3C-4D8B-A52C-7F4FC5B86D79}" type="pres">
      <dgm:prSet presAssocID="{C5CD9DCC-65AA-499D-AD89-24F7EB213438}" presName="composite" presStyleCnt="0"/>
      <dgm:spPr/>
    </dgm:pt>
    <dgm:pt modelId="{AECF4EA3-3469-47B7-8C9D-48346918F2CD}" type="pres">
      <dgm:prSet presAssocID="{C5CD9DCC-65AA-499D-AD89-24F7EB21343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189D03A-0AEB-4B1A-9344-2966B86D292E}" type="pres">
      <dgm:prSet presAssocID="{C5CD9DCC-65AA-499D-AD89-24F7EB213438}" presName="descendantText" presStyleLbl="alignAcc1" presStyleIdx="2" presStyleCnt="4">
        <dgm:presLayoutVars>
          <dgm:bulletEnabled val="1"/>
        </dgm:presLayoutVars>
      </dgm:prSet>
      <dgm:spPr/>
    </dgm:pt>
    <dgm:pt modelId="{D84BC298-D08F-4C4C-8717-C46DA4D29BD1}" type="pres">
      <dgm:prSet presAssocID="{885CC5D3-ACFF-404A-AEE4-C5DA7A821F4F}" presName="sp" presStyleCnt="0"/>
      <dgm:spPr/>
    </dgm:pt>
    <dgm:pt modelId="{21C06CC9-12F1-4CAE-B45D-4DDC193BB108}" type="pres">
      <dgm:prSet presAssocID="{86BC4864-CB5B-4984-82DD-EE1182D52762}" presName="composite" presStyleCnt="0"/>
      <dgm:spPr/>
    </dgm:pt>
    <dgm:pt modelId="{D5EE1C85-7D8A-42EE-ACDC-DB1D28B0583D}" type="pres">
      <dgm:prSet presAssocID="{86BC4864-CB5B-4984-82DD-EE1182D52762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3B4A061-F9EE-4E31-982B-9E5ECA00D363}" type="pres">
      <dgm:prSet presAssocID="{86BC4864-CB5B-4984-82DD-EE1182D52762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9B1B344F-069E-493D-B7D3-EC1C0C9FC089}" type="presOf" srcId="{241ED887-0F50-4D55-956A-C42965406563}" destId="{73B4A061-F9EE-4E31-982B-9E5ECA00D363}" srcOrd="0" destOrd="0" presId="urn:microsoft.com/office/officeart/2005/8/layout/chevron2"/>
    <dgm:cxn modelId="{526E46BE-885B-460F-817C-F99046F779F8}" srcId="{DF6988AA-5751-46D2-9C5A-1AC162F6851D}" destId="{C5CD9DCC-65AA-499D-AD89-24F7EB213438}" srcOrd="2" destOrd="0" parTransId="{2F7D3F26-E08D-4B07-8DD4-FFC3A2B4C4C4}" sibTransId="{885CC5D3-ACFF-404A-AEE4-C5DA7A821F4F}"/>
    <dgm:cxn modelId="{A3559341-C61E-46DD-866B-CF6201321433}" type="presOf" srcId="{C5CD9DCC-65AA-499D-AD89-24F7EB213438}" destId="{AECF4EA3-3469-47B7-8C9D-48346918F2CD}" srcOrd="0" destOrd="0" presId="urn:microsoft.com/office/officeart/2005/8/layout/chevron2"/>
    <dgm:cxn modelId="{0D3DFFA8-6431-4F2F-8AF3-9421C269F5FD}" type="presOf" srcId="{02C4FB19-006F-4A22-A74F-602351F50CD9}" destId="{99F169D1-EC20-42C9-90CF-08A76CB5A2A8}" srcOrd="0" destOrd="0" presId="urn:microsoft.com/office/officeart/2005/8/layout/chevron2"/>
    <dgm:cxn modelId="{18624321-58AB-4D57-9388-F4E58C6119DF}" srcId="{DF6988AA-5751-46D2-9C5A-1AC162F6851D}" destId="{271FD7F0-484A-406B-928A-21D77A239DB2}" srcOrd="1" destOrd="0" parTransId="{84DB81F1-93FE-4146-9488-0F945843BFD6}" sibTransId="{06D563CA-65D5-4D18-92AE-B9F2E496E684}"/>
    <dgm:cxn modelId="{FE267191-4A3C-45BD-B004-1FA42B3C1548}" type="presOf" srcId="{86BC4864-CB5B-4984-82DD-EE1182D52762}" destId="{D5EE1C85-7D8A-42EE-ACDC-DB1D28B0583D}" srcOrd="0" destOrd="0" presId="urn:microsoft.com/office/officeart/2005/8/layout/chevron2"/>
    <dgm:cxn modelId="{C1314B36-5D4B-4D84-A6F2-F13081038412}" srcId="{86BC4864-CB5B-4984-82DD-EE1182D52762}" destId="{241ED887-0F50-4D55-956A-C42965406563}" srcOrd="0" destOrd="0" parTransId="{A03C22C7-EFA2-4392-8010-D8E0D179E752}" sibTransId="{2E1D2607-173D-4DAF-B1D3-956631B8431A}"/>
    <dgm:cxn modelId="{6B83B821-8E96-4E67-9AC9-D8096C97A8CF}" srcId="{C5CD9DCC-65AA-499D-AD89-24F7EB213438}" destId="{5B6A64A5-BB2F-4AF5-AB27-04811C92F441}" srcOrd="0" destOrd="0" parTransId="{C250C04C-5FB6-4801-8009-F584796D9C8A}" sibTransId="{0A881BCC-4BC5-4720-BDC8-5A16AC1A9851}"/>
    <dgm:cxn modelId="{E1A92512-704C-454C-8F8A-2CD165F2987F}" srcId="{DF6988AA-5751-46D2-9C5A-1AC162F6851D}" destId="{90AFCD5A-DD32-4373-B8A3-638604E3E0C3}" srcOrd="0" destOrd="0" parTransId="{36383062-39C8-4495-8965-9F77895B248D}" sibTransId="{D23B4DCB-07B5-4E97-A802-445FCAB7C0F5}"/>
    <dgm:cxn modelId="{1B9EF8EA-E1DB-4DB8-ACD5-7D3D413589E6}" srcId="{90AFCD5A-DD32-4373-B8A3-638604E3E0C3}" destId="{88366990-5D84-4CCB-A751-A4D6ACED3F5C}" srcOrd="0" destOrd="0" parTransId="{485530E1-9C1A-4912-B309-4774351465D7}" sibTransId="{A13DA5AC-0530-4A4C-BDA6-5483CD561C5B}"/>
    <dgm:cxn modelId="{667C5B37-C108-47EB-961E-F19FAF793F24}" type="presOf" srcId="{88366990-5D84-4CCB-A751-A4D6ACED3F5C}" destId="{81473F42-EF84-4047-8BBA-905A5FFFC0ED}" srcOrd="0" destOrd="0" presId="urn:microsoft.com/office/officeart/2005/8/layout/chevron2"/>
    <dgm:cxn modelId="{4BE6C208-EEC8-4EAA-AFD4-D173950797B8}" type="presOf" srcId="{90AFCD5A-DD32-4373-B8A3-638604E3E0C3}" destId="{039B24C8-372C-46FE-A140-4F70714E54DB}" srcOrd="0" destOrd="0" presId="urn:microsoft.com/office/officeart/2005/8/layout/chevron2"/>
    <dgm:cxn modelId="{3B06822F-F6CE-499F-AD84-0F6B45F79190}" type="presOf" srcId="{271FD7F0-484A-406B-928A-21D77A239DB2}" destId="{19D38E79-70CB-4C7A-A87E-609E9A59C74A}" srcOrd="0" destOrd="0" presId="urn:microsoft.com/office/officeart/2005/8/layout/chevron2"/>
    <dgm:cxn modelId="{821E2FBC-204A-405A-9716-1DAFBB040B89}" srcId="{271FD7F0-484A-406B-928A-21D77A239DB2}" destId="{02C4FB19-006F-4A22-A74F-602351F50CD9}" srcOrd="0" destOrd="0" parTransId="{F119DE51-CEDC-4C69-B449-D2BDAA0682DD}" sibTransId="{82FDBDB7-50F2-41F9-A8B2-73147E10266B}"/>
    <dgm:cxn modelId="{25C81EEC-DF36-4DFF-87B4-0B7722CCE9F3}" type="presOf" srcId="{5B6A64A5-BB2F-4AF5-AB27-04811C92F441}" destId="{7189D03A-0AEB-4B1A-9344-2966B86D292E}" srcOrd="0" destOrd="0" presId="urn:microsoft.com/office/officeart/2005/8/layout/chevron2"/>
    <dgm:cxn modelId="{B835B415-350F-4213-BA6B-B90797E7E44B}" type="presOf" srcId="{DF6988AA-5751-46D2-9C5A-1AC162F6851D}" destId="{B95B77B4-12FF-4C23-8A2A-1B77BAEE1ACF}" srcOrd="0" destOrd="0" presId="urn:microsoft.com/office/officeart/2005/8/layout/chevron2"/>
    <dgm:cxn modelId="{FDAB11A3-E23A-4203-B6E3-E309472C486B}" srcId="{DF6988AA-5751-46D2-9C5A-1AC162F6851D}" destId="{86BC4864-CB5B-4984-82DD-EE1182D52762}" srcOrd="3" destOrd="0" parTransId="{8EE1A8CA-F61F-4B98-891C-7A40F7535233}" sibTransId="{9AA9F6AF-D233-4237-93E1-67877DD42C02}"/>
    <dgm:cxn modelId="{A9919D60-1A56-4ECA-ACC0-272D4D7685E3}" type="presParOf" srcId="{B95B77B4-12FF-4C23-8A2A-1B77BAEE1ACF}" destId="{CDB26DE6-50ED-48D2-8659-5B85C84BD88D}" srcOrd="0" destOrd="0" presId="urn:microsoft.com/office/officeart/2005/8/layout/chevron2"/>
    <dgm:cxn modelId="{D31A6DEC-690F-4417-A7F8-BC0789AD7056}" type="presParOf" srcId="{CDB26DE6-50ED-48D2-8659-5B85C84BD88D}" destId="{039B24C8-372C-46FE-A140-4F70714E54DB}" srcOrd="0" destOrd="0" presId="urn:microsoft.com/office/officeart/2005/8/layout/chevron2"/>
    <dgm:cxn modelId="{E498C8A1-1161-4416-B223-7906004B06EC}" type="presParOf" srcId="{CDB26DE6-50ED-48D2-8659-5B85C84BD88D}" destId="{81473F42-EF84-4047-8BBA-905A5FFFC0ED}" srcOrd="1" destOrd="0" presId="urn:microsoft.com/office/officeart/2005/8/layout/chevron2"/>
    <dgm:cxn modelId="{A1FB770C-13FE-4C11-8D94-CDC001B428EF}" type="presParOf" srcId="{B95B77B4-12FF-4C23-8A2A-1B77BAEE1ACF}" destId="{D87D248C-064E-45FB-B096-073923DC7743}" srcOrd="1" destOrd="0" presId="urn:microsoft.com/office/officeart/2005/8/layout/chevron2"/>
    <dgm:cxn modelId="{90AF1538-513A-4EF4-B1D7-D9884C5A8ECA}" type="presParOf" srcId="{B95B77B4-12FF-4C23-8A2A-1B77BAEE1ACF}" destId="{0ECB51EB-9F05-4C1D-AEFE-2D4B56992039}" srcOrd="2" destOrd="0" presId="urn:microsoft.com/office/officeart/2005/8/layout/chevron2"/>
    <dgm:cxn modelId="{AAD5D3C0-2041-423D-AB69-B265BC2CB598}" type="presParOf" srcId="{0ECB51EB-9F05-4C1D-AEFE-2D4B56992039}" destId="{19D38E79-70CB-4C7A-A87E-609E9A59C74A}" srcOrd="0" destOrd="0" presId="urn:microsoft.com/office/officeart/2005/8/layout/chevron2"/>
    <dgm:cxn modelId="{60A82611-B290-4CBD-9E10-BEFBEA96041E}" type="presParOf" srcId="{0ECB51EB-9F05-4C1D-AEFE-2D4B56992039}" destId="{99F169D1-EC20-42C9-90CF-08A76CB5A2A8}" srcOrd="1" destOrd="0" presId="urn:microsoft.com/office/officeart/2005/8/layout/chevron2"/>
    <dgm:cxn modelId="{9E5CCCF0-495F-4679-AA0C-F15162454056}" type="presParOf" srcId="{B95B77B4-12FF-4C23-8A2A-1B77BAEE1ACF}" destId="{8670EBC9-CC76-4E3E-88D9-C65EA12CB9CB}" srcOrd="3" destOrd="0" presId="urn:microsoft.com/office/officeart/2005/8/layout/chevron2"/>
    <dgm:cxn modelId="{1D2CA71D-7354-4830-B7CA-CD96B040760A}" type="presParOf" srcId="{B95B77B4-12FF-4C23-8A2A-1B77BAEE1ACF}" destId="{4B414941-0B3C-4D8B-A52C-7F4FC5B86D79}" srcOrd="4" destOrd="0" presId="urn:microsoft.com/office/officeart/2005/8/layout/chevron2"/>
    <dgm:cxn modelId="{19CBFC78-7890-446D-82C7-81A96AED17E9}" type="presParOf" srcId="{4B414941-0B3C-4D8B-A52C-7F4FC5B86D79}" destId="{AECF4EA3-3469-47B7-8C9D-48346918F2CD}" srcOrd="0" destOrd="0" presId="urn:microsoft.com/office/officeart/2005/8/layout/chevron2"/>
    <dgm:cxn modelId="{4953FB7B-D5BD-43B6-99FE-023FF8347A18}" type="presParOf" srcId="{4B414941-0B3C-4D8B-A52C-7F4FC5B86D79}" destId="{7189D03A-0AEB-4B1A-9344-2966B86D292E}" srcOrd="1" destOrd="0" presId="urn:microsoft.com/office/officeart/2005/8/layout/chevron2"/>
    <dgm:cxn modelId="{47DC86AC-D937-4854-9C5A-51C4677876CF}" type="presParOf" srcId="{B95B77B4-12FF-4C23-8A2A-1B77BAEE1ACF}" destId="{D84BC298-D08F-4C4C-8717-C46DA4D29BD1}" srcOrd="5" destOrd="0" presId="urn:microsoft.com/office/officeart/2005/8/layout/chevron2"/>
    <dgm:cxn modelId="{F9556A66-1350-4102-B54C-427FE5DC637A}" type="presParOf" srcId="{B95B77B4-12FF-4C23-8A2A-1B77BAEE1ACF}" destId="{21C06CC9-12F1-4CAE-B45D-4DDC193BB108}" srcOrd="6" destOrd="0" presId="urn:microsoft.com/office/officeart/2005/8/layout/chevron2"/>
    <dgm:cxn modelId="{31B017D2-809A-4A44-BC01-59B7DF532D49}" type="presParOf" srcId="{21C06CC9-12F1-4CAE-B45D-4DDC193BB108}" destId="{D5EE1C85-7D8A-42EE-ACDC-DB1D28B0583D}" srcOrd="0" destOrd="0" presId="urn:microsoft.com/office/officeart/2005/8/layout/chevron2"/>
    <dgm:cxn modelId="{617C9783-CF75-4257-A1DD-34DF86827868}" type="presParOf" srcId="{21C06CC9-12F1-4CAE-B45D-4DDC193BB108}" destId="{73B4A061-F9EE-4E31-982B-9E5ECA00D3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C0854F-79AA-4C21-9AC1-C5BB7525A0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949879-F7F1-4FB0-8A59-83691F1C8D09}">
      <dgm:prSet phldrT="[Текст]" custT="1"/>
      <dgm:spPr/>
      <dgm:t>
        <a:bodyPr/>
        <a:lstStyle/>
        <a:p>
          <a:pPr algn="ctr"/>
          <a:r>
            <a:rPr lang="ru-RU" sz="2200" dirty="0" err="1">
              <a:solidFill>
                <a:srgbClr val="FF0000"/>
              </a:solidFill>
            </a:rPr>
            <a:t>Онуфріївський</a:t>
          </a:r>
          <a:r>
            <a:rPr lang="ru-RU" sz="2200" dirty="0">
              <a:solidFill>
                <a:srgbClr val="FF0000"/>
              </a:solidFill>
            </a:rPr>
            <a:t> 36%</a:t>
          </a:r>
        </a:p>
      </dgm:t>
    </dgm:pt>
    <dgm:pt modelId="{9ACB1BF9-683F-4B46-810B-ADF1A26E9AD6}" type="parTrans" cxnId="{9F8A38BE-99F7-42D7-A6A9-D29EF8FBDBAE}">
      <dgm:prSet/>
      <dgm:spPr/>
      <dgm:t>
        <a:bodyPr/>
        <a:lstStyle/>
        <a:p>
          <a:endParaRPr lang="ru-RU"/>
        </a:p>
      </dgm:t>
    </dgm:pt>
    <dgm:pt modelId="{3ADCF179-57C1-4B40-846E-860F54EB8812}" type="sibTrans" cxnId="{9F8A38BE-99F7-42D7-A6A9-D29EF8FBDBAE}">
      <dgm:prSet/>
      <dgm:spPr/>
      <dgm:t>
        <a:bodyPr/>
        <a:lstStyle/>
        <a:p>
          <a:endParaRPr lang="ru-RU"/>
        </a:p>
      </dgm:t>
    </dgm:pt>
    <dgm:pt modelId="{31124857-1CA7-4BA7-B662-05FC75923B76}">
      <dgm:prSet phldrT="[Текст]" custT="1"/>
      <dgm:spPr/>
      <dgm:t>
        <a:bodyPr/>
        <a:lstStyle/>
        <a:p>
          <a:pPr algn="ctr"/>
          <a:r>
            <a:rPr lang="ru-RU" sz="2200" dirty="0" err="1">
              <a:solidFill>
                <a:srgbClr val="FF0000"/>
              </a:solidFill>
            </a:rPr>
            <a:t>Компаніївський</a:t>
          </a:r>
          <a:r>
            <a:rPr lang="ru-RU" sz="2200" dirty="0">
              <a:solidFill>
                <a:srgbClr val="FF0000"/>
              </a:solidFill>
            </a:rPr>
            <a:t> 29%</a:t>
          </a:r>
        </a:p>
      </dgm:t>
    </dgm:pt>
    <dgm:pt modelId="{C9DAFBC2-EC22-44E9-984F-4CF9FAD75477}" type="parTrans" cxnId="{6EB71628-E627-432B-9B92-BD777E4A93EF}">
      <dgm:prSet/>
      <dgm:spPr/>
      <dgm:t>
        <a:bodyPr/>
        <a:lstStyle/>
        <a:p>
          <a:endParaRPr lang="ru-RU"/>
        </a:p>
      </dgm:t>
    </dgm:pt>
    <dgm:pt modelId="{75A5D8B7-7B6F-4B20-B01A-8CB41B1BBAF3}" type="sibTrans" cxnId="{6EB71628-E627-432B-9B92-BD777E4A93EF}">
      <dgm:prSet/>
      <dgm:spPr/>
      <dgm:t>
        <a:bodyPr/>
        <a:lstStyle/>
        <a:p>
          <a:endParaRPr lang="ru-RU"/>
        </a:p>
      </dgm:t>
    </dgm:pt>
    <dgm:pt modelId="{23C7BDB1-BA66-4127-AEEC-F55FFACF7FD0}">
      <dgm:prSet phldrT="[Текст]" custT="1"/>
      <dgm:spPr/>
      <dgm:t>
        <a:bodyPr/>
        <a:lstStyle/>
        <a:p>
          <a:pPr algn="ctr"/>
          <a:r>
            <a:rPr lang="ru-RU" sz="2200" dirty="0" err="1">
              <a:solidFill>
                <a:srgbClr val="FF0000"/>
              </a:solidFill>
            </a:rPr>
            <a:t>Світловодський</a:t>
          </a:r>
          <a:r>
            <a:rPr lang="ru-RU" sz="2200" dirty="0">
              <a:solidFill>
                <a:srgbClr val="FF0000"/>
              </a:solidFill>
            </a:rPr>
            <a:t> 23%</a:t>
          </a:r>
        </a:p>
      </dgm:t>
    </dgm:pt>
    <dgm:pt modelId="{B4C1E493-DC71-4B77-8540-FFA3CA6C13C9}" type="parTrans" cxnId="{94CE9941-42E0-4C2D-A9C3-13BD0E47CFF9}">
      <dgm:prSet/>
      <dgm:spPr/>
      <dgm:t>
        <a:bodyPr/>
        <a:lstStyle/>
        <a:p>
          <a:endParaRPr lang="ru-RU"/>
        </a:p>
      </dgm:t>
    </dgm:pt>
    <dgm:pt modelId="{2404B55A-D39B-4BBB-B11E-D73BFAD8D567}" type="sibTrans" cxnId="{94CE9941-42E0-4C2D-A9C3-13BD0E47CFF9}">
      <dgm:prSet/>
      <dgm:spPr/>
      <dgm:t>
        <a:bodyPr/>
        <a:lstStyle/>
        <a:p>
          <a:endParaRPr lang="ru-RU"/>
        </a:p>
      </dgm:t>
    </dgm:pt>
    <dgm:pt modelId="{1323AD7E-A1BE-468F-B590-E17D2D07BD4B}">
      <dgm:prSet phldrT="[Текст]" phldr="1"/>
      <dgm:spPr/>
      <dgm:t>
        <a:bodyPr/>
        <a:lstStyle/>
        <a:p>
          <a:endParaRPr lang="ru-RU" dirty="0"/>
        </a:p>
      </dgm:t>
    </dgm:pt>
    <dgm:pt modelId="{C7AF93EB-E3C5-4E51-B6EF-903FD9EAC01A}" type="sibTrans" cxnId="{26570B20-0804-4DD2-AA13-EF003260DB3D}">
      <dgm:prSet/>
      <dgm:spPr/>
      <dgm:t>
        <a:bodyPr/>
        <a:lstStyle/>
        <a:p>
          <a:endParaRPr lang="ru-RU"/>
        </a:p>
      </dgm:t>
    </dgm:pt>
    <dgm:pt modelId="{B17BD47B-9688-4118-A0FF-724AE0FA8B01}" type="parTrans" cxnId="{26570B20-0804-4DD2-AA13-EF003260DB3D}">
      <dgm:prSet/>
      <dgm:spPr/>
      <dgm:t>
        <a:bodyPr/>
        <a:lstStyle/>
        <a:p>
          <a:endParaRPr lang="ru-RU"/>
        </a:p>
      </dgm:t>
    </dgm:pt>
    <dgm:pt modelId="{945C28C5-5FC6-4966-925B-C28A2C2059A2}" type="pres">
      <dgm:prSet presAssocID="{D4C0854F-79AA-4C21-9AC1-C5BB7525A03D}" presName="vert0" presStyleCnt="0">
        <dgm:presLayoutVars>
          <dgm:dir/>
          <dgm:animOne val="branch"/>
          <dgm:animLvl val="lvl"/>
        </dgm:presLayoutVars>
      </dgm:prSet>
      <dgm:spPr/>
    </dgm:pt>
    <dgm:pt modelId="{F3CA95BD-22CD-4F1B-ACEC-5E58E2DA9E05}" type="pres">
      <dgm:prSet presAssocID="{1323AD7E-A1BE-468F-B590-E17D2D07BD4B}" presName="thickLine" presStyleLbl="alignNode1" presStyleIdx="0" presStyleCnt="1"/>
      <dgm:spPr/>
    </dgm:pt>
    <dgm:pt modelId="{7300224F-FF57-4C76-96FC-2A8991E733CC}" type="pres">
      <dgm:prSet presAssocID="{1323AD7E-A1BE-468F-B590-E17D2D07BD4B}" presName="horz1" presStyleCnt="0"/>
      <dgm:spPr/>
    </dgm:pt>
    <dgm:pt modelId="{694557B5-092A-4513-835A-2B47D6D6279C}" type="pres">
      <dgm:prSet presAssocID="{1323AD7E-A1BE-468F-B590-E17D2D07BD4B}" presName="tx1" presStyleLbl="revTx" presStyleIdx="0" presStyleCnt="4"/>
      <dgm:spPr/>
    </dgm:pt>
    <dgm:pt modelId="{014C60FF-72ED-4D8C-9206-DF8277EFA592}" type="pres">
      <dgm:prSet presAssocID="{1323AD7E-A1BE-468F-B590-E17D2D07BD4B}" presName="vert1" presStyleCnt="0"/>
      <dgm:spPr/>
    </dgm:pt>
    <dgm:pt modelId="{5A3D25B3-D773-446D-87DE-033FE348FB8D}" type="pres">
      <dgm:prSet presAssocID="{00949879-F7F1-4FB0-8A59-83691F1C8D09}" presName="vertSpace2a" presStyleCnt="0"/>
      <dgm:spPr/>
    </dgm:pt>
    <dgm:pt modelId="{11D49171-BBAD-48B0-9CCE-F06E3752D8E6}" type="pres">
      <dgm:prSet presAssocID="{00949879-F7F1-4FB0-8A59-83691F1C8D09}" presName="horz2" presStyleCnt="0"/>
      <dgm:spPr/>
    </dgm:pt>
    <dgm:pt modelId="{8191D8B8-7A61-4EE0-885B-02D006CC05B4}" type="pres">
      <dgm:prSet presAssocID="{00949879-F7F1-4FB0-8A59-83691F1C8D09}" presName="horzSpace2" presStyleCnt="0"/>
      <dgm:spPr/>
    </dgm:pt>
    <dgm:pt modelId="{B9CCB99B-EAD6-46AC-B7CE-E2E2284F25EA}" type="pres">
      <dgm:prSet presAssocID="{00949879-F7F1-4FB0-8A59-83691F1C8D09}" presName="tx2" presStyleLbl="revTx" presStyleIdx="1" presStyleCnt="4"/>
      <dgm:spPr/>
    </dgm:pt>
    <dgm:pt modelId="{0DFD14D0-5B70-45A7-B56E-2CC13988328F}" type="pres">
      <dgm:prSet presAssocID="{00949879-F7F1-4FB0-8A59-83691F1C8D09}" presName="vert2" presStyleCnt="0"/>
      <dgm:spPr/>
    </dgm:pt>
    <dgm:pt modelId="{3D161D1B-B5CB-4A34-807E-9641060DEF91}" type="pres">
      <dgm:prSet presAssocID="{00949879-F7F1-4FB0-8A59-83691F1C8D09}" presName="thinLine2b" presStyleLbl="callout" presStyleIdx="0" presStyleCnt="3"/>
      <dgm:spPr/>
    </dgm:pt>
    <dgm:pt modelId="{043603EB-6A4F-4FDB-A0AB-F462B13723BE}" type="pres">
      <dgm:prSet presAssocID="{00949879-F7F1-4FB0-8A59-83691F1C8D09}" presName="vertSpace2b" presStyleCnt="0"/>
      <dgm:spPr/>
    </dgm:pt>
    <dgm:pt modelId="{5E9F4AB1-8A34-4C14-8F6A-9C52ED56586C}" type="pres">
      <dgm:prSet presAssocID="{31124857-1CA7-4BA7-B662-05FC75923B76}" presName="horz2" presStyleCnt="0"/>
      <dgm:spPr/>
    </dgm:pt>
    <dgm:pt modelId="{53FCAEA5-62DF-4627-9597-6E625C2A5DE4}" type="pres">
      <dgm:prSet presAssocID="{31124857-1CA7-4BA7-B662-05FC75923B76}" presName="horzSpace2" presStyleCnt="0"/>
      <dgm:spPr/>
    </dgm:pt>
    <dgm:pt modelId="{0ADEDA68-D3C4-4381-B89C-52F2627DEC6B}" type="pres">
      <dgm:prSet presAssocID="{31124857-1CA7-4BA7-B662-05FC75923B76}" presName="tx2" presStyleLbl="revTx" presStyleIdx="2" presStyleCnt="4"/>
      <dgm:spPr/>
    </dgm:pt>
    <dgm:pt modelId="{D5DD84FE-259C-44B3-B3A3-F501A264D944}" type="pres">
      <dgm:prSet presAssocID="{31124857-1CA7-4BA7-B662-05FC75923B76}" presName="vert2" presStyleCnt="0"/>
      <dgm:spPr/>
    </dgm:pt>
    <dgm:pt modelId="{9B37C940-C354-42D7-904D-C84955137A75}" type="pres">
      <dgm:prSet presAssocID="{31124857-1CA7-4BA7-B662-05FC75923B76}" presName="thinLine2b" presStyleLbl="callout" presStyleIdx="1" presStyleCnt="3"/>
      <dgm:spPr/>
    </dgm:pt>
    <dgm:pt modelId="{73EC1679-BCA3-402D-BD81-87395ED9D742}" type="pres">
      <dgm:prSet presAssocID="{31124857-1CA7-4BA7-B662-05FC75923B76}" presName="vertSpace2b" presStyleCnt="0"/>
      <dgm:spPr/>
    </dgm:pt>
    <dgm:pt modelId="{EE728CEE-45D6-417C-ADFB-02A4A889EFEA}" type="pres">
      <dgm:prSet presAssocID="{23C7BDB1-BA66-4127-AEEC-F55FFACF7FD0}" presName="horz2" presStyleCnt="0"/>
      <dgm:spPr/>
    </dgm:pt>
    <dgm:pt modelId="{3C95DA35-CAA9-4407-A6D2-A6A482A89286}" type="pres">
      <dgm:prSet presAssocID="{23C7BDB1-BA66-4127-AEEC-F55FFACF7FD0}" presName="horzSpace2" presStyleCnt="0"/>
      <dgm:spPr/>
    </dgm:pt>
    <dgm:pt modelId="{2AB33CC9-0751-44E1-8975-83D2911F9F5B}" type="pres">
      <dgm:prSet presAssocID="{23C7BDB1-BA66-4127-AEEC-F55FFACF7FD0}" presName="tx2" presStyleLbl="revTx" presStyleIdx="3" presStyleCnt="4"/>
      <dgm:spPr/>
    </dgm:pt>
    <dgm:pt modelId="{C6F8786D-D247-46F4-B827-43F872C96ADA}" type="pres">
      <dgm:prSet presAssocID="{23C7BDB1-BA66-4127-AEEC-F55FFACF7FD0}" presName="vert2" presStyleCnt="0"/>
      <dgm:spPr/>
    </dgm:pt>
    <dgm:pt modelId="{D41D0C40-E1EE-449E-B2EC-3F947A3CE7FA}" type="pres">
      <dgm:prSet presAssocID="{23C7BDB1-BA66-4127-AEEC-F55FFACF7FD0}" presName="thinLine2b" presStyleLbl="callout" presStyleIdx="2" presStyleCnt="3" custLinFactNeighborX="16024" custLinFactNeighborY="-62223"/>
      <dgm:spPr/>
    </dgm:pt>
    <dgm:pt modelId="{1462986F-BBA9-42CB-B8BD-2B6936C65276}" type="pres">
      <dgm:prSet presAssocID="{23C7BDB1-BA66-4127-AEEC-F55FFACF7FD0}" presName="vertSpace2b" presStyleCnt="0"/>
      <dgm:spPr/>
    </dgm:pt>
  </dgm:ptLst>
  <dgm:cxnLst>
    <dgm:cxn modelId="{26570B20-0804-4DD2-AA13-EF003260DB3D}" srcId="{D4C0854F-79AA-4C21-9AC1-C5BB7525A03D}" destId="{1323AD7E-A1BE-468F-B590-E17D2D07BD4B}" srcOrd="0" destOrd="0" parTransId="{B17BD47B-9688-4118-A0FF-724AE0FA8B01}" sibTransId="{C7AF93EB-E3C5-4E51-B6EF-903FD9EAC01A}"/>
    <dgm:cxn modelId="{81AE5816-92B1-41E6-86DB-8EA00EC957D9}" type="presOf" srcId="{D4C0854F-79AA-4C21-9AC1-C5BB7525A03D}" destId="{945C28C5-5FC6-4966-925B-C28A2C2059A2}" srcOrd="0" destOrd="0" presId="urn:microsoft.com/office/officeart/2008/layout/LinedList"/>
    <dgm:cxn modelId="{CB15A786-EDD9-4F5F-BF43-426F0868D7CD}" type="presOf" srcId="{1323AD7E-A1BE-468F-B590-E17D2D07BD4B}" destId="{694557B5-092A-4513-835A-2B47D6D6279C}" srcOrd="0" destOrd="0" presId="urn:microsoft.com/office/officeart/2008/layout/LinedList"/>
    <dgm:cxn modelId="{88C83014-D64C-4519-B19D-84FC03E4A924}" type="presOf" srcId="{00949879-F7F1-4FB0-8A59-83691F1C8D09}" destId="{B9CCB99B-EAD6-46AC-B7CE-E2E2284F25EA}" srcOrd="0" destOrd="0" presId="urn:microsoft.com/office/officeart/2008/layout/LinedList"/>
    <dgm:cxn modelId="{1F062598-3B7C-4C72-8D69-E5B25F4AD5DC}" type="presOf" srcId="{31124857-1CA7-4BA7-B662-05FC75923B76}" destId="{0ADEDA68-D3C4-4381-B89C-52F2627DEC6B}" srcOrd="0" destOrd="0" presId="urn:microsoft.com/office/officeart/2008/layout/LinedList"/>
    <dgm:cxn modelId="{94CE9941-42E0-4C2D-A9C3-13BD0E47CFF9}" srcId="{1323AD7E-A1BE-468F-B590-E17D2D07BD4B}" destId="{23C7BDB1-BA66-4127-AEEC-F55FFACF7FD0}" srcOrd="2" destOrd="0" parTransId="{B4C1E493-DC71-4B77-8540-FFA3CA6C13C9}" sibTransId="{2404B55A-D39B-4BBB-B11E-D73BFAD8D567}"/>
    <dgm:cxn modelId="{BF46EAB7-EA2E-4911-860D-42EBB6DE8774}" type="presOf" srcId="{23C7BDB1-BA66-4127-AEEC-F55FFACF7FD0}" destId="{2AB33CC9-0751-44E1-8975-83D2911F9F5B}" srcOrd="0" destOrd="0" presId="urn:microsoft.com/office/officeart/2008/layout/LinedList"/>
    <dgm:cxn modelId="{6EB71628-E627-432B-9B92-BD777E4A93EF}" srcId="{1323AD7E-A1BE-468F-B590-E17D2D07BD4B}" destId="{31124857-1CA7-4BA7-B662-05FC75923B76}" srcOrd="1" destOrd="0" parTransId="{C9DAFBC2-EC22-44E9-984F-4CF9FAD75477}" sibTransId="{75A5D8B7-7B6F-4B20-B01A-8CB41B1BBAF3}"/>
    <dgm:cxn modelId="{9F8A38BE-99F7-42D7-A6A9-D29EF8FBDBAE}" srcId="{1323AD7E-A1BE-468F-B590-E17D2D07BD4B}" destId="{00949879-F7F1-4FB0-8A59-83691F1C8D09}" srcOrd="0" destOrd="0" parTransId="{9ACB1BF9-683F-4B46-810B-ADF1A26E9AD6}" sibTransId="{3ADCF179-57C1-4B40-846E-860F54EB8812}"/>
    <dgm:cxn modelId="{522D466D-2EEE-45E6-9F95-67C7CBB38710}" type="presParOf" srcId="{945C28C5-5FC6-4966-925B-C28A2C2059A2}" destId="{F3CA95BD-22CD-4F1B-ACEC-5E58E2DA9E05}" srcOrd="0" destOrd="0" presId="urn:microsoft.com/office/officeart/2008/layout/LinedList"/>
    <dgm:cxn modelId="{3C5D0482-C023-404D-B2D9-C62520BD670D}" type="presParOf" srcId="{945C28C5-5FC6-4966-925B-C28A2C2059A2}" destId="{7300224F-FF57-4C76-96FC-2A8991E733CC}" srcOrd="1" destOrd="0" presId="urn:microsoft.com/office/officeart/2008/layout/LinedList"/>
    <dgm:cxn modelId="{46DDAEA0-4165-4614-9C87-3C0C7AD19921}" type="presParOf" srcId="{7300224F-FF57-4C76-96FC-2A8991E733CC}" destId="{694557B5-092A-4513-835A-2B47D6D6279C}" srcOrd="0" destOrd="0" presId="urn:microsoft.com/office/officeart/2008/layout/LinedList"/>
    <dgm:cxn modelId="{737880AC-9392-49D7-86F6-47114F68EBB2}" type="presParOf" srcId="{7300224F-FF57-4C76-96FC-2A8991E733CC}" destId="{014C60FF-72ED-4D8C-9206-DF8277EFA592}" srcOrd="1" destOrd="0" presId="urn:microsoft.com/office/officeart/2008/layout/LinedList"/>
    <dgm:cxn modelId="{CBECE0F1-145E-4730-B8E1-807F3208A302}" type="presParOf" srcId="{014C60FF-72ED-4D8C-9206-DF8277EFA592}" destId="{5A3D25B3-D773-446D-87DE-033FE348FB8D}" srcOrd="0" destOrd="0" presId="urn:microsoft.com/office/officeart/2008/layout/LinedList"/>
    <dgm:cxn modelId="{21B46429-D74F-465C-BFF3-E7C8EEE9E232}" type="presParOf" srcId="{014C60FF-72ED-4D8C-9206-DF8277EFA592}" destId="{11D49171-BBAD-48B0-9CCE-F06E3752D8E6}" srcOrd="1" destOrd="0" presId="urn:microsoft.com/office/officeart/2008/layout/LinedList"/>
    <dgm:cxn modelId="{0FD90B1B-C3C2-4462-B7B1-D69572BC6523}" type="presParOf" srcId="{11D49171-BBAD-48B0-9CCE-F06E3752D8E6}" destId="{8191D8B8-7A61-4EE0-885B-02D006CC05B4}" srcOrd="0" destOrd="0" presId="urn:microsoft.com/office/officeart/2008/layout/LinedList"/>
    <dgm:cxn modelId="{FC6893C6-2B72-49BC-80DF-FCD3D73A2AB3}" type="presParOf" srcId="{11D49171-BBAD-48B0-9CCE-F06E3752D8E6}" destId="{B9CCB99B-EAD6-46AC-B7CE-E2E2284F25EA}" srcOrd="1" destOrd="0" presId="urn:microsoft.com/office/officeart/2008/layout/LinedList"/>
    <dgm:cxn modelId="{27ADAE25-FDB1-430F-A905-D642938EC807}" type="presParOf" srcId="{11D49171-BBAD-48B0-9CCE-F06E3752D8E6}" destId="{0DFD14D0-5B70-45A7-B56E-2CC13988328F}" srcOrd="2" destOrd="0" presId="urn:microsoft.com/office/officeart/2008/layout/LinedList"/>
    <dgm:cxn modelId="{D5781BE9-37CE-45D9-A8D9-911300B55F16}" type="presParOf" srcId="{014C60FF-72ED-4D8C-9206-DF8277EFA592}" destId="{3D161D1B-B5CB-4A34-807E-9641060DEF91}" srcOrd="2" destOrd="0" presId="urn:microsoft.com/office/officeart/2008/layout/LinedList"/>
    <dgm:cxn modelId="{E986B09C-33BA-4DAC-8D8F-3A4D2F3E7233}" type="presParOf" srcId="{014C60FF-72ED-4D8C-9206-DF8277EFA592}" destId="{043603EB-6A4F-4FDB-A0AB-F462B13723BE}" srcOrd="3" destOrd="0" presId="urn:microsoft.com/office/officeart/2008/layout/LinedList"/>
    <dgm:cxn modelId="{927A6CF1-B996-47D7-8FFE-BFC54BA323E7}" type="presParOf" srcId="{014C60FF-72ED-4D8C-9206-DF8277EFA592}" destId="{5E9F4AB1-8A34-4C14-8F6A-9C52ED56586C}" srcOrd="4" destOrd="0" presId="urn:microsoft.com/office/officeart/2008/layout/LinedList"/>
    <dgm:cxn modelId="{5323616B-2BFC-4F17-950D-3B118D153A8F}" type="presParOf" srcId="{5E9F4AB1-8A34-4C14-8F6A-9C52ED56586C}" destId="{53FCAEA5-62DF-4627-9597-6E625C2A5DE4}" srcOrd="0" destOrd="0" presId="urn:microsoft.com/office/officeart/2008/layout/LinedList"/>
    <dgm:cxn modelId="{D534B6BC-F0DC-4EEB-8387-DD09A92C35A9}" type="presParOf" srcId="{5E9F4AB1-8A34-4C14-8F6A-9C52ED56586C}" destId="{0ADEDA68-D3C4-4381-B89C-52F2627DEC6B}" srcOrd="1" destOrd="0" presId="urn:microsoft.com/office/officeart/2008/layout/LinedList"/>
    <dgm:cxn modelId="{90605C6C-DD61-4139-B87F-951317B8F476}" type="presParOf" srcId="{5E9F4AB1-8A34-4C14-8F6A-9C52ED56586C}" destId="{D5DD84FE-259C-44B3-B3A3-F501A264D944}" srcOrd="2" destOrd="0" presId="urn:microsoft.com/office/officeart/2008/layout/LinedList"/>
    <dgm:cxn modelId="{13E9F7E4-23CD-4B25-81B7-6FF1BC479AAE}" type="presParOf" srcId="{014C60FF-72ED-4D8C-9206-DF8277EFA592}" destId="{9B37C940-C354-42D7-904D-C84955137A75}" srcOrd="5" destOrd="0" presId="urn:microsoft.com/office/officeart/2008/layout/LinedList"/>
    <dgm:cxn modelId="{23491CCC-CD37-4BE4-8D0D-F8C0B8949297}" type="presParOf" srcId="{014C60FF-72ED-4D8C-9206-DF8277EFA592}" destId="{73EC1679-BCA3-402D-BD81-87395ED9D742}" srcOrd="6" destOrd="0" presId="urn:microsoft.com/office/officeart/2008/layout/LinedList"/>
    <dgm:cxn modelId="{AE9B02C3-AB59-44D0-85CD-3371413DED9F}" type="presParOf" srcId="{014C60FF-72ED-4D8C-9206-DF8277EFA592}" destId="{EE728CEE-45D6-417C-ADFB-02A4A889EFEA}" srcOrd="7" destOrd="0" presId="urn:microsoft.com/office/officeart/2008/layout/LinedList"/>
    <dgm:cxn modelId="{20B8AE04-058F-4C6F-BAAA-DD9BE1B2A093}" type="presParOf" srcId="{EE728CEE-45D6-417C-ADFB-02A4A889EFEA}" destId="{3C95DA35-CAA9-4407-A6D2-A6A482A89286}" srcOrd="0" destOrd="0" presId="urn:microsoft.com/office/officeart/2008/layout/LinedList"/>
    <dgm:cxn modelId="{75F762F0-37D2-410D-B624-DF9DDF803D26}" type="presParOf" srcId="{EE728CEE-45D6-417C-ADFB-02A4A889EFEA}" destId="{2AB33CC9-0751-44E1-8975-83D2911F9F5B}" srcOrd="1" destOrd="0" presId="urn:microsoft.com/office/officeart/2008/layout/LinedList"/>
    <dgm:cxn modelId="{50239AF9-BEE1-403C-A474-CB527A021F54}" type="presParOf" srcId="{EE728CEE-45D6-417C-ADFB-02A4A889EFEA}" destId="{C6F8786D-D247-46F4-B827-43F872C96ADA}" srcOrd="2" destOrd="0" presId="urn:microsoft.com/office/officeart/2008/layout/LinedList"/>
    <dgm:cxn modelId="{A0714A66-9A87-4770-91CC-3BEF2433357E}" type="presParOf" srcId="{014C60FF-72ED-4D8C-9206-DF8277EFA592}" destId="{D41D0C40-E1EE-449E-B2EC-3F947A3CE7FA}" srcOrd="8" destOrd="0" presId="urn:microsoft.com/office/officeart/2008/layout/LinedList"/>
    <dgm:cxn modelId="{EE4523B3-8D89-4B45-8F85-49DD0BDF48F2}" type="presParOf" srcId="{014C60FF-72ED-4D8C-9206-DF8277EFA592}" destId="{1462986F-BBA9-42CB-B8BD-2B6936C6527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C0854F-79AA-4C21-9AC1-C5BB7525A0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949879-F7F1-4FB0-8A59-83691F1C8D09}">
      <dgm:prSet phldrT="[Текст]" custT="1"/>
      <dgm:spPr/>
      <dgm:t>
        <a:bodyPr/>
        <a:lstStyle/>
        <a:p>
          <a:pPr algn="ctr"/>
          <a:r>
            <a:rPr lang="ru-RU" sz="2200" dirty="0" err="1">
              <a:solidFill>
                <a:srgbClr val="FF0000"/>
              </a:solidFill>
            </a:rPr>
            <a:t>смт</a:t>
          </a:r>
          <a:r>
            <a:rPr lang="ru-RU" sz="2200" dirty="0">
              <a:solidFill>
                <a:srgbClr val="FF0000"/>
              </a:solidFill>
            </a:rPr>
            <a:t> </a:t>
          </a:r>
          <a:r>
            <a:rPr lang="ru-RU" sz="2200" dirty="0" err="1">
              <a:solidFill>
                <a:srgbClr val="FF0000"/>
              </a:solidFill>
            </a:rPr>
            <a:t>Новоархангельськ</a:t>
          </a:r>
          <a:r>
            <a:rPr lang="ru-RU" sz="2200" dirty="0">
              <a:solidFill>
                <a:srgbClr val="FF0000"/>
              </a:solidFill>
            </a:rPr>
            <a:t> (162/100)</a:t>
          </a:r>
        </a:p>
      </dgm:t>
    </dgm:pt>
    <dgm:pt modelId="{9ACB1BF9-683F-4B46-810B-ADF1A26E9AD6}" type="parTrans" cxnId="{9F8A38BE-99F7-42D7-A6A9-D29EF8FBDBAE}">
      <dgm:prSet/>
      <dgm:spPr/>
      <dgm:t>
        <a:bodyPr/>
        <a:lstStyle/>
        <a:p>
          <a:endParaRPr lang="ru-RU"/>
        </a:p>
      </dgm:t>
    </dgm:pt>
    <dgm:pt modelId="{3ADCF179-57C1-4B40-846E-860F54EB8812}" type="sibTrans" cxnId="{9F8A38BE-99F7-42D7-A6A9-D29EF8FBDBAE}">
      <dgm:prSet/>
      <dgm:spPr/>
      <dgm:t>
        <a:bodyPr/>
        <a:lstStyle/>
        <a:p>
          <a:endParaRPr lang="ru-RU"/>
        </a:p>
      </dgm:t>
    </dgm:pt>
    <dgm:pt modelId="{31124857-1CA7-4BA7-B662-05FC75923B76}">
      <dgm:prSet phldrT="[Текст]" custT="1"/>
      <dgm:spPr/>
      <dgm:t>
        <a:bodyPr/>
        <a:lstStyle/>
        <a:p>
          <a:pPr algn="ctr"/>
          <a:r>
            <a:rPr lang="ru-RU" sz="2200" dirty="0" err="1">
              <a:solidFill>
                <a:srgbClr val="FF0000"/>
              </a:solidFill>
            </a:rPr>
            <a:t>смт</a:t>
          </a:r>
          <a:r>
            <a:rPr lang="ru-RU" sz="2200" dirty="0">
              <a:solidFill>
                <a:srgbClr val="FF0000"/>
              </a:solidFill>
            </a:rPr>
            <a:t> </a:t>
          </a:r>
          <a:r>
            <a:rPr lang="ru-RU" sz="2200" dirty="0" err="1">
              <a:solidFill>
                <a:srgbClr val="FF0000"/>
              </a:solidFill>
            </a:rPr>
            <a:t>Олександрівка</a:t>
          </a:r>
          <a:r>
            <a:rPr lang="ru-RU" sz="2200" dirty="0">
              <a:solidFill>
                <a:srgbClr val="FF0000"/>
              </a:solidFill>
            </a:rPr>
            <a:t> (146/100)</a:t>
          </a:r>
        </a:p>
      </dgm:t>
    </dgm:pt>
    <dgm:pt modelId="{C9DAFBC2-EC22-44E9-984F-4CF9FAD75477}" type="parTrans" cxnId="{6EB71628-E627-432B-9B92-BD777E4A93EF}">
      <dgm:prSet/>
      <dgm:spPr/>
      <dgm:t>
        <a:bodyPr/>
        <a:lstStyle/>
        <a:p>
          <a:endParaRPr lang="ru-RU"/>
        </a:p>
      </dgm:t>
    </dgm:pt>
    <dgm:pt modelId="{75A5D8B7-7B6F-4B20-B01A-8CB41B1BBAF3}" type="sibTrans" cxnId="{6EB71628-E627-432B-9B92-BD777E4A93EF}">
      <dgm:prSet/>
      <dgm:spPr/>
      <dgm:t>
        <a:bodyPr/>
        <a:lstStyle/>
        <a:p>
          <a:endParaRPr lang="ru-RU"/>
        </a:p>
      </dgm:t>
    </dgm:pt>
    <dgm:pt modelId="{23C7BDB1-BA66-4127-AEEC-F55FFACF7FD0}">
      <dgm:prSet phldrT="[Текст]" custT="1"/>
      <dgm:spPr/>
      <dgm:t>
        <a:bodyPr/>
        <a:lstStyle/>
        <a:p>
          <a:pPr algn="ctr"/>
          <a:r>
            <a:rPr lang="ru-RU" sz="2200" dirty="0">
              <a:solidFill>
                <a:srgbClr val="FF0000"/>
              </a:solidFill>
            </a:rPr>
            <a:t>м. </a:t>
          </a:r>
          <a:r>
            <a:rPr lang="ru-RU" sz="2200" dirty="0" err="1">
              <a:solidFill>
                <a:srgbClr val="FF0000"/>
              </a:solidFill>
            </a:rPr>
            <a:t>Кіровоград</a:t>
          </a:r>
          <a:r>
            <a:rPr lang="ru-RU" sz="2200" dirty="0">
              <a:solidFill>
                <a:srgbClr val="FF0000"/>
              </a:solidFill>
            </a:rPr>
            <a:t> (139/100)</a:t>
          </a:r>
        </a:p>
      </dgm:t>
    </dgm:pt>
    <dgm:pt modelId="{B4C1E493-DC71-4B77-8540-FFA3CA6C13C9}" type="parTrans" cxnId="{94CE9941-42E0-4C2D-A9C3-13BD0E47CFF9}">
      <dgm:prSet/>
      <dgm:spPr/>
      <dgm:t>
        <a:bodyPr/>
        <a:lstStyle/>
        <a:p>
          <a:endParaRPr lang="ru-RU"/>
        </a:p>
      </dgm:t>
    </dgm:pt>
    <dgm:pt modelId="{2404B55A-D39B-4BBB-B11E-D73BFAD8D567}" type="sibTrans" cxnId="{94CE9941-42E0-4C2D-A9C3-13BD0E47CFF9}">
      <dgm:prSet/>
      <dgm:spPr/>
      <dgm:t>
        <a:bodyPr/>
        <a:lstStyle/>
        <a:p>
          <a:endParaRPr lang="ru-RU"/>
        </a:p>
      </dgm:t>
    </dgm:pt>
    <dgm:pt modelId="{1323AD7E-A1BE-468F-B590-E17D2D07BD4B}">
      <dgm:prSet phldrT="[Текст]" phldr="1"/>
      <dgm:spPr/>
      <dgm:t>
        <a:bodyPr/>
        <a:lstStyle/>
        <a:p>
          <a:endParaRPr lang="ru-RU" dirty="0"/>
        </a:p>
      </dgm:t>
    </dgm:pt>
    <dgm:pt modelId="{C7AF93EB-E3C5-4E51-B6EF-903FD9EAC01A}" type="sibTrans" cxnId="{26570B20-0804-4DD2-AA13-EF003260DB3D}">
      <dgm:prSet/>
      <dgm:spPr/>
      <dgm:t>
        <a:bodyPr/>
        <a:lstStyle/>
        <a:p>
          <a:endParaRPr lang="ru-RU"/>
        </a:p>
      </dgm:t>
    </dgm:pt>
    <dgm:pt modelId="{B17BD47B-9688-4118-A0FF-724AE0FA8B01}" type="parTrans" cxnId="{26570B20-0804-4DD2-AA13-EF003260DB3D}">
      <dgm:prSet/>
      <dgm:spPr/>
      <dgm:t>
        <a:bodyPr/>
        <a:lstStyle/>
        <a:p>
          <a:endParaRPr lang="ru-RU"/>
        </a:p>
      </dgm:t>
    </dgm:pt>
    <dgm:pt modelId="{945C28C5-5FC6-4966-925B-C28A2C2059A2}" type="pres">
      <dgm:prSet presAssocID="{D4C0854F-79AA-4C21-9AC1-C5BB7525A03D}" presName="vert0" presStyleCnt="0">
        <dgm:presLayoutVars>
          <dgm:dir/>
          <dgm:animOne val="branch"/>
          <dgm:animLvl val="lvl"/>
        </dgm:presLayoutVars>
      </dgm:prSet>
      <dgm:spPr/>
    </dgm:pt>
    <dgm:pt modelId="{F3CA95BD-22CD-4F1B-ACEC-5E58E2DA9E05}" type="pres">
      <dgm:prSet presAssocID="{1323AD7E-A1BE-468F-B590-E17D2D07BD4B}" presName="thickLine" presStyleLbl="alignNode1" presStyleIdx="0" presStyleCnt="1"/>
      <dgm:spPr/>
    </dgm:pt>
    <dgm:pt modelId="{7300224F-FF57-4C76-96FC-2A8991E733CC}" type="pres">
      <dgm:prSet presAssocID="{1323AD7E-A1BE-468F-B590-E17D2D07BD4B}" presName="horz1" presStyleCnt="0"/>
      <dgm:spPr/>
    </dgm:pt>
    <dgm:pt modelId="{694557B5-092A-4513-835A-2B47D6D6279C}" type="pres">
      <dgm:prSet presAssocID="{1323AD7E-A1BE-468F-B590-E17D2D07BD4B}" presName="tx1" presStyleLbl="revTx" presStyleIdx="0" presStyleCnt="4"/>
      <dgm:spPr/>
    </dgm:pt>
    <dgm:pt modelId="{014C60FF-72ED-4D8C-9206-DF8277EFA592}" type="pres">
      <dgm:prSet presAssocID="{1323AD7E-A1BE-468F-B590-E17D2D07BD4B}" presName="vert1" presStyleCnt="0"/>
      <dgm:spPr/>
    </dgm:pt>
    <dgm:pt modelId="{5A3D25B3-D773-446D-87DE-033FE348FB8D}" type="pres">
      <dgm:prSet presAssocID="{00949879-F7F1-4FB0-8A59-83691F1C8D09}" presName="vertSpace2a" presStyleCnt="0"/>
      <dgm:spPr/>
    </dgm:pt>
    <dgm:pt modelId="{11D49171-BBAD-48B0-9CCE-F06E3752D8E6}" type="pres">
      <dgm:prSet presAssocID="{00949879-F7F1-4FB0-8A59-83691F1C8D09}" presName="horz2" presStyleCnt="0"/>
      <dgm:spPr/>
    </dgm:pt>
    <dgm:pt modelId="{8191D8B8-7A61-4EE0-885B-02D006CC05B4}" type="pres">
      <dgm:prSet presAssocID="{00949879-F7F1-4FB0-8A59-83691F1C8D09}" presName="horzSpace2" presStyleCnt="0"/>
      <dgm:spPr/>
    </dgm:pt>
    <dgm:pt modelId="{B9CCB99B-EAD6-46AC-B7CE-E2E2284F25EA}" type="pres">
      <dgm:prSet presAssocID="{00949879-F7F1-4FB0-8A59-83691F1C8D09}" presName="tx2" presStyleLbl="revTx" presStyleIdx="1" presStyleCnt="4"/>
      <dgm:spPr/>
    </dgm:pt>
    <dgm:pt modelId="{0DFD14D0-5B70-45A7-B56E-2CC13988328F}" type="pres">
      <dgm:prSet presAssocID="{00949879-F7F1-4FB0-8A59-83691F1C8D09}" presName="vert2" presStyleCnt="0"/>
      <dgm:spPr/>
    </dgm:pt>
    <dgm:pt modelId="{3D161D1B-B5CB-4A34-807E-9641060DEF91}" type="pres">
      <dgm:prSet presAssocID="{00949879-F7F1-4FB0-8A59-83691F1C8D09}" presName="thinLine2b" presStyleLbl="callout" presStyleIdx="0" presStyleCnt="3"/>
      <dgm:spPr/>
    </dgm:pt>
    <dgm:pt modelId="{043603EB-6A4F-4FDB-A0AB-F462B13723BE}" type="pres">
      <dgm:prSet presAssocID="{00949879-F7F1-4FB0-8A59-83691F1C8D09}" presName="vertSpace2b" presStyleCnt="0"/>
      <dgm:spPr/>
    </dgm:pt>
    <dgm:pt modelId="{5E9F4AB1-8A34-4C14-8F6A-9C52ED56586C}" type="pres">
      <dgm:prSet presAssocID="{31124857-1CA7-4BA7-B662-05FC75923B76}" presName="horz2" presStyleCnt="0"/>
      <dgm:spPr/>
    </dgm:pt>
    <dgm:pt modelId="{53FCAEA5-62DF-4627-9597-6E625C2A5DE4}" type="pres">
      <dgm:prSet presAssocID="{31124857-1CA7-4BA7-B662-05FC75923B76}" presName="horzSpace2" presStyleCnt="0"/>
      <dgm:spPr/>
    </dgm:pt>
    <dgm:pt modelId="{0ADEDA68-D3C4-4381-B89C-52F2627DEC6B}" type="pres">
      <dgm:prSet presAssocID="{31124857-1CA7-4BA7-B662-05FC75923B76}" presName="tx2" presStyleLbl="revTx" presStyleIdx="2" presStyleCnt="4"/>
      <dgm:spPr/>
    </dgm:pt>
    <dgm:pt modelId="{D5DD84FE-259C-44B3-B3A3-F501A264D944}" type="pres">
      <dgm:prSet presAssocID="{31124857-1CA7-4BA7-B662-05FC75923B76}" presName="vert2" presStyleCnt="0"/>
      <dgm:spPr/>
    </dgm:pt>
    <dgm:pt modelId="{9B37C940-C354-42D7-904D-C84955137A75}" type="pres">
      <dgm:prSet presAssocID="{31124857-1CA7-4BA7-B662-05FC75923B76}" presName="thinLine2b" presStyleLbl="callout" presStyleIdx="1" presStyleCnt="3"/>
      <dgm:spPr/>
    </dgm:pt>
    <dgm:pt modelId="{73EC1679-BCA3-402D-BD81-87395ED9D742}" type="pres">
      <dgm:prSet presAssocID="{31124857-1CA7-4BA7-B662-05FC75923B76}" presName="vertSpace2b" presStyleCnt="0"/>
      <dgm:spPr/>
    </dgm:pt>
    <dgm:pt modelId="{EE728CEE-45D6-417C-ADFB-02A4A889EFEA}" type="pres">
      <dgm:prSet presAssocID="{23C7BDB1-BA66-4127-AEEC-F55FFACF7FD0}" presName="horz2" presStyleCnt="0"/>
      <dgm:spPr/>
    </dgm:pt>
    <dgm:pt modelId="{3C95DA35-CAA9-4407-A6D2-A6A482A89286}" type="pres">
      <dgm:prSet presAssocID="{23C7BDB1-BA66-4127-AEEC-F55FFACF7FD0}" presName="horzSpace2" presStyleCnt="0"/>
      <dgm:spPr/>
    </dgm:pt>
    <dgm:pt modelId="{2AB33CC9-0751-44E1-8975-83D2911F9F5B}" type="pres">
      <dgm:prSet presAssocID="{23C7BDB1-BA66-4127-AEEC-F55FFACF7FD0}" presName="tx2" presStyleLbl="revTx" presStyleIdx="3" presStyleCnt="4"/>
      <dgm:spPr/>
    </dgm:pt>
    <dgm:pt modelId="{C6F8786D-D247-46F4-B827-43F872C96ADA}" type="pres">
      <dgm:prSet presAssocID="{23C7BDB1-BA66-4127-AEEC-F55FFACF7FD0}" presName="vert2" presStyleCnt="0"/>
      <dgm:spPr/>
    </dgm:pt>
    <dgm:pt modelId="{D41D0C40-E1EE-449E-B2EC-3F947A3CE7FA}" type="pres">
      <dgm:prSet presAssocID="{23C7BDB1-BA66-4127-AEEC-F55FFACF7FD0}" presName="thinLine2b" presStyleLbl="callout" presStyleIdx="2" presStyleCnt="3" custLinFactNeighborX="16024" custLinFactNeighborY="-62223"/>
      <dgm:spPr/>
    </dgm:pt>
    <dgm:pt modelId="{1462986F-BBA9-42CB-B8BD-2B6936C65276}" type="pres">
      <dgm:prSet presAssocID="{23C7BDB1-BA66-4127-AEEC-F55FFACF7FD0}" presName="vertSpace2b" presStyleCnt="0"/>
      <dgm:spPr/>
    </dgm:pt>
  </dgm:ptLst>
  <dgm:cxnLst>
    <dgm:cxn modelId="{26570B20-0804-4DD2-AA13-EF003260DB3D}" srcId="{D4C0854F-79AA-4C21-9AC1-C5BB7525A03D}" destId="{1323AD7E-A1BE-468F-B590-E17D2D07BD4B}" srcOrd="0" destOrd="0" parTransId="{B17BD47B-9688-4118-A0FF-724AE0FA8B01}" sibTransId="{C7AF93EB-E3C5-4E51-B6EF-903FD9EAC01A}"/>
    <dgm:cxn modelId="{81AE5816-92B1-41E6-86DB-8EA00EC957D9}" type="presOf" srcId="{D4C0854F-79AA-4C21-9AC1-C5BB7525A03D}" destId="{945C28C5-5FC6-4966-925B-C28A2C2059A2}" srcOrd="0" destOrd="0" presId="urn:microsoft.com/office/officeart/2008/layout/LinedList"/>
    <dgm:cxn modelId="{CB15A786-EDD9-4F5F-BF43-426F0868D7CD}" type="presOf" srcId="{1323AD7E-A1BE-468F-B590-E17D2D07BD4B}" destId="{694557B5-092A-4513-835A-2B47D6D6279C}" srcOrd="0" destOrd="0" presId="urn:microsoft.com/office/officeart/2008/layout/LinedList"/>
    <dgm:cxn modelId="{88C83014-D64C-4519-B19D-84FC03E4A924}" type="presOf" srcId="{00949879-F7F1-4FB0-8A59-83691F1C8D09}" destId="{B9CCB99B-EAD6-46AC-B7CE-E2E2284F25EA}" srcOrd="0" destOrd="0" presId="urn:microsoft.com/office/officeart/2008/layout/LinedList"/>
    <dgm:cxn modelId="{1F062598-3B7C-4C72-8D69-E5B25F4AD5DC}" type="presOf" srcId="{31124857-1CA7-4BA7-B662-05FC75923B76}" destId="{0ADEDA68-D3C4-4381-B89C-52F2627DEC6B}" srcOrd="0" destOrd="0" presId="urn:microsoft.com/office/officeart/2008/layout/LinedList"/>
    <dgm:cxn modelId="{94CE9941-42E0-4C2D-A9C3-13BD0E47CFF9}" srcId="{1323AD7E-A1BE-468F-B590-E17D2D07BD4B}" destId="{23C7BDB1-BA66-4127-AEEC-F55FFACF7FD0}" srcOrd="2" destOrd="0" parTransId="{B4C1E493-DC71-4B77-8540-FFA3CA6C13C9}" sibTransId="{2404B55A-D39B-4BBB-B11E-D73BFAD8D567}"/>
    <dgm:cxn modelId="{BF46EAB7-EA2E-4911-860D-42EBB6DE8774}" type="presOf" srcId="{23C7BDB1-BA66-4127-AEEC-F55FFACF7FD0}" destId="{2AB33CC9-0751-44E1-8975-83D2911F9F5B}" srcOrd="0" destOrd="0" presId="urn:microsoft.com/office/officeart/2008/layout/LinedList"/>
    <dgm:cxn modelId="{6EB71628-E627-432B-9B92-BD777E4A93EF}" srcId="{1323AD7E-A1BE-468F-B590-E17D2D07BD4B}" destId="{31124857-1CA7-4BA7-B662-05FC75923B76}" srcOrd="1" destOrd="0" parTransId="{C9DAFBC2-EC22-44E9-984F-4CF9FAD75477}" sibTransId="{75A5D8B7-7B6F-4B20-B01A-8CB41B1BBAF3}"/>
    <dgm:cxn modelId="{9F8A38BE-99F7-42D7-A6A9-D29EF8FBDBAE}" srcId="{1323AD7E-A1BE-468F-B590-E17D2D07BD4B}" destId="{00949879-F7F1-4FB0-8A59-83691F1C8D09}" srcOrd="0" destOrd="0" parTransId="{9ACB1BF9-683F-4B46-810B-ADF1A26E9AD6}" sibTransId="{3ADCF179-57C1-4B40-846E-860F54EB8812}"/>
    <dgm:cxn modelId="{522D466D-2EEE-45E6-9F95-67C7CBB38710}" type="presParOf" srcId="{945C28C5-5FC6-4966-925B-C28A2C2059A2}" destId="{F3CA95BD-22CD-4F1B-ACEC-5E58E2DA9E05}" srcOrd="0" destOrd="0" presId="urn:microsoft.com/office/officeart/2008/layout/LinedList"/>
    <dgm:cxn modelId="{3C5D0482-C023-404D-B2D9-C62520BD670D}" type="presParOf" srcId="{945C28C5-5FC6-4966-925B-C28A2C2059A2}" destId="{7300224F-FF57-4C76-96FC-2A8991E733CC}" srcOrd="1" destOrd="0" presId="urn:microsoft.com/office/officeart/2008/layout/LinedList"/>
    <dgm:cxn modelId="{46DDAEA0-4165-4614-9C87-3C0C7AD19921}" type="presParOf" srcId="{7300224F-FF57-4C76-96FC-2A8991E733CC}" destId="{694557B5-092A-4513-835A-2B47D6D6279C}" srcOrd="0" destOrd="0" presId="urn:microsoft.com/office/officeart/2008/layout/LinedList"/>
    <dgm:cxn modelId="{737880AC-9392-49D7-86F6-47114F68EBB2}" type="presParOf" srcId="{7300224F-FF57-4C76-96FC-2A8991E733CC}" destId="{014C60FF-72ED-4D8C-9206-DF8277EFA592}" srcOrd="1" destOrd="0" presId="urn:microsoft.com/office/officeart/2008/layout/LinedList"/>
    <dgm:cxn modelId="{CBECE0F1-145E-4730-B8E1-807F3208A302}" type="presParOf" srcId="{014C60FF-72ED-4D8C-9206-DF8277EFA592}" destId="{5A3D25B3-D773-446D-87DE-033FE348FB8D}" srcOrd="0" destOrd="0" presId="urn:microsoft.com/office/officeart/2008/layout/LinedList"/>
    <dgm:cxn modelId="{21B46429-D74F-465C-BFF3-E7C8EEE9E232}" type="presParOf" srcId="{014C60FF-72ED-4D8C-9206-DF8277EFA592}" destId="{11D49171-BBAD-48B0-9CCE-F06E3752D8E6}" srcOrd="1" destOrd="0" presId="urn:microsoft.com/office/officeart/2008/layout/LinedList"/>
    <dgm:cxn modelId="{0FD90B1B-C3C2-4462-B7B1-D69572BC6523}" type="presParOf" srcId="{11D49171-BBAD-48B0-9CCE-F06E3752D8E6}" destId="{8191D8B8-7A61-4EE0-885B-02D006CC05B4}" srcOrd="0" destOrd="0" presId="urn:microsoft.com/office/officeart/2008/layout/LinedList"/>
    <dgm:cxn modelId="{FC6893C6-2B72-49BC-80DF-FCD3D73A2AB3}" type="presParOf" srcId="{11D49171-BBAD-48B0-9CCE-F06E3752D8E6}" destId="{B9CCB99B-EAD6-46AC-B7CE-E2E2284F25EA}" srcOrd="1" destOrd="0" presId="urn:microsoft.com/office/officeart/2008/layout/LinedList"/>
    <dgm:cxn modelId="{27ADAE25-FDB1-430F-A905-D642938EC807}" type="presParOf" srcId="{11D49171-BBAD-48B0-9CCE-F06E3752D8E6}" destId="{0DFD14D0-5B70-45A7-B56E-2CC13988328F}" srcOrd="2" destOrd="0" presId="urn:microsoft.com/office/officeart/2008/layout/LinedList"/>
    <dgm:cxn modelId="{D5781BE9-37CE-45D9-A8D9-911300B55F16}" type="presParOf" srcId="{014C60FF-72ED-4D8C-9206-DF8277EFA592}" destId="{3D161D1B-B5CB-4A34-807E-9641060DEF91}" srcOrd="2" destOrd="0" presId="urn:microsoft.com/office/officeart/2008/layout/LinedList"/>
    <dgm:cxn modelId="{E986B09C-33BA-4DAC-8D8F-3A4D2F3E7233}" type="presParOf" srcId="{014C60FF-72ED-4D8C-9206-DF8277EFA592}" destId="{043603EB-6A4F-4FDB-A0AB-F462B13723BE}" srcOrd="3" destOrd="0" presId="urn:microsoft.com/office/officeart/2008/layout/LinedList"/>
    <dgm:cxn modelId="{927A6CF1-B996-47D7-8FFE-BFC54BA323E7}" type="presParOf" srcId="{014C60FF-72ED-4D8C-9206-DF8277EFA592}" destId="{5E9F4AB1-8A34-4C14-8F6A-9C52ED56586C}" srcOrd="4" destOrd="0" presId="urn:microsoft.com/office/officeart/2008/layout/LinedList"/>
    <dgm:cxn modelId="{5323616B-2BFC-4F17-950D-3B118D153A8F}" type="presParOf" srcId="{5E9F4AB1-8A34-4C14-8F6A-9C52ED56586C}" destId="{53FCAEA5-62DF-4627-9597-6E625C2A5DE4}" srcOrd="0" destOrd="0" presId="urn:microsoft.com/office/officeart/2008/layout/LinedList"/>
    <dgm:cxn modelId="{D534B6BC-F0DC-4EEB-8387-DD09A92C35A9}" type="presParOf" srcId="{5E9F4AB1-8A34-4C14-8F6A-9C52ED56586C}" destId="{0ADEDA68-D3C4-4381-B89C-52F2627DEC6B}" srcOrd="1" destOrd="0" presId="urn:microsoft.com/office/officeart/2008/layout/LinedList"/>
    <dgm:cxn modelId="{90605C6C-DD61-4139-B87F-951317B8F476}" type="presParOf" srcId="{5E9F4AB1-8A34-4C14-8F6A-9C52ED56586C}" destId="{D5DD84FE-259C-44B3-B3A3-F501A264D944}" srcOrd="2" destOrd="0" presId="urn:microsoft.com/office/officeart/2008/layout/LinedList"/>
    <dgm:cxn modelId="{13E9F7E4-23CD-4B25-81B7-6FF1BC479AAE}" type="presParOf" srcId="{014C60FF-72ED-4D8C-9206-DF8277EFA592}" destId="{9B37C940-C354-42D7-904D-C84955137A75}" srcOrd="5" destOrd="0" presId="urn:microsoft.com/office/officeart/2008/layout/LinedList"/>
    <dgm:cxn modelId="{23491CCC-CD37-4BE4-8D0D-F8C0B8949297}" type="presParOf" srcId="{014C60FF-72ED-4D8C-9206-DF8277EFA592}" destId="{73EC1679-BCA3-402D-BD81-87395ED9D742}" srcOrd="6" destOrd="0" presId="urn:microsoft.com/office/officeart/2008/layout/LinedList"/>
    <dgm:cxn modelId="{AE9B02C3-AB59-44D0-85CD-3371413DED9F}" type="presParOf" srcId="{014C60FF-72ED-4D8C-9206-DF8277EFA592}" destId="{EE728CEE-45D6-417C-ADFB-02A4A889EFEA}" srcOrd="7" destOrd="0" presId="urn:microsoft.com/office/officeart/2008/layout/LinedList"/>
    <dgm:cxn modelId="{20B8AE04-058F-4C6F-BAAA-DD9BE1B2A093}" type="presParOf" srcId="{EE728CEE-45D6-417C-ADFB-02A4A889EFEA}" destId="{3C95DA35-CAA9-4407-A6D2-A6A482A89286}" srcOrd="0" destOrd="0" presId="urn:microsoft.com/office/officeart/2008/layout/LinedList"/>
    <dgm:cxn modelId="{75F762F0-37D2-410D-B624-DF9DDF803D26}" type="presParOf" srcId="{EE728CEE-45D6-417C-ADFB-02A4A889EFEA}" destId="{2AB33CC9-0751-44E1-8975-83D2911F9F5B}" srcOrd="1" destOrd="0" presId="urn:microsoft.com/office/officeart/2008/layout/LinedList"/>
    <dgm:cxn modelId="{50239AF9-BEE1-403C-A474-CB527A021F54}" type="presParOf" srcId="{EE728CEE-45D6-417C-ADFB-02A4A889EFEA}" destId="{C6F8786D-D247-46F4-B827-43F872C96ADA}" srcOrd="2" destOrd="0" presId="urn:microsoft.com/office/officeart/2008/layout/LinedList"/>
    <dgm:cxn modelId="{A0714A66-9A87-4770-91CC-3BEF2433357E}" type="presParOf" srcId="{014C60FF-72ED-4D8C-9206-DF8277EFA592}" destId="{D41D0C40-E1EE-449E-B2EC-3F947A3CE7FA}" srcOrd="8" destOrd="0" presId="urn:microsoft.com/office/officeart/2008/layout/LinedList"/>
    <dgm:cxn modelId="{EE4523B3-8D89-4B45-8F85-49DD0BDF48F2}" type="presParOf" srcId="{014C60FF-72ED-4D8C-9206-DF8277EFA592}" destId="{1462986F-BBA9-42CB-B8BD-2B6936C6527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4C0854F-79AA-4C21-9AC1-C5BB7525A0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949879-F7F1-4FB0-8A59-83691F1C8D09}">
      <dgm:prSet phldrT="[Текст]" custT="1"/>
      <dgm:spPr/>
      <dgm:t>
        <a:bodyPr/>
        <a:lstStyle/>
        <a:p>
          <a:pPr algn="ctr"/>
          <a:r>
            <a:rPr lang="ru-RU" sz="2200" dirty="0" err="1">
              <a:solidFill>
                <a:srgbClr val="FF0000"/>
              </a:solidFill>
            </a:rPr>
            <a:t>Компаніївський</a:t>
          </a:r>
          <a:r>
            <a:rPr lang="ru-RU" sz="2200" dirty="0">
              <a:solidFill>
                <a:srgbClr val="FF0000"/>
              </a:solidFill>
            </a:rPr>
            <a:t> (8 </a:t>
          </a:r>
          <a:r>
            <a:rPr lang="ru-RU" sz="2200" dirty="0" err="1">
              <a:solidFill>
                <a:srgbClr val="FF0000"/>
              </a:solidFill>
            </a:rPr>
            <a:t>сіл</a:t>
          </a:r>
          <a:r>
            <a:rPr lang="ru-RU" sz="2200" dirty="0">
              <a:solidFill>
                <a:srgbClr val="FF0000"/>
              </a:solidFill>
            </a:rPr>
            <a:t>)</a:t>
          </a:r>
        </a:p>
      </dgm:t>
    </dgm:pt>
    <dgm:pt modelId="{9ACB1BF9-683F-4B46-810B-ADF1A26E9AD6}" type="parTrans" cxnId="{9F8A38BE-99F7-42D7-A6A9-D29EF8FBDBAE}">
      <dgm:prSet/>
      <dgm:spPr/>
      <dgm:t>
        <a:bodyPr/>
        <a:lstStyle/>
        <a:p>
          <a:endParaRPr lang="ru-RU"/>
        </a:p>
      </dgm:t>
    </dgm:pt>
    <dgm:pt modelId="{3ADCF179-57C1-4B40-846E-860F54EB8812}" type="sibTrans" cxnId="{9F8A38BE-99F7-42D7-A6A9-D29EF8FBDBAE}">
      <dgm:prSet/>
      <dgm:spPr/>
      <dgm:t>
        <a:bodyPr/>
        <a:lstStyle/>
        <a:p>
          <a:endParaRPr lang="ru-RU"/>
        </a:p>
      </dgm:t>
    </dgm:pt>
    <dgm:pt modelId="{31124857-1CA7-4BA7-B662-05FC75923B76}">
      <dgm:prSet phldrT="[Текст]" custT="1"/>
      <dgm:spPr/>
      <dgm:t>
        <a:bodyPr/>
        <a:lstStyle/>
        <a:p>
          <a:pPr algn="ctr"/>
          <a:r>
            <a:rPr lang="ru-RU" sz="2200" dirty="0" err="1">
              <a:solidFill>
                <a:srgbClr val="FF0000"/>
              </a:solidFill>
            </a:rPr>
            <a:t>Долинський</a:t>
          </a:r>
          <a:r>
            <a:rPr lang="ru-RU" sz="2200" dirty="0">
              <a:solidFill>
                <a:srgbClr val="FF0000"/>
              </a:solidFill>
            </a:rPr>
            <a:t> (4 села)</a:t>
          </a:r>
        </a:p>
      </dgm:t>
    </dgm:pt>
    <dgm:pt modelId="{C9DAFBC2-EC22-44E9-984F-4CF9FAD75477}" type="parTrans" cxnId="{6EB71628-E627-432B-9B92-BD777E4A93EF}">
      <dgm:prSet/>
      <dgm:spPr/>
      <dgm:t>
        <a:bodyPr/>
        <a:lstStyle/>
        <a:p>
          <a:endParaRPr lang="ru-RU"/>
        </a:p>
      </dgm:t>
    </dgm:pt>
    <dgm:pt modelId="{75A5D8B7-7B6F-4B20-B01A-8CB41B1BBAF3}" type="sibTrans" cxnId="{6EB71628-E627-432B-9B92-BD777E4A93EF}">
      <dgm:prSet/>
      <dgm:spPr/>
      <dgm:t>
        <a:bodyPr/>
        <a:lstStyle/>
        <a:p>
          <a:endParaRPr lang="ru-RU"/>
        </a:p>
      </dgm:t>
    </dgm:pt>
    <dgm:pt modelId="{23C7BDB1-BA66-4127-AEEC-F55FFACF7FD0}">
      <dgm:prSet phldrT="[Текст]" custT="1"/>
      <dgm:spPr/>
      <dgm:t>
        <a:bodyPr/>
        <a:lstStyle/>
        <a:p>
          <a:pPr algn="ctr"/>
          <a:r>
            <a:rPr lang="ru-RU" sz="2200" dirty="0" err="1">
              <a:solidFill>
                <a:srgbClr val="FF0000"/>
              </a:solidFill>
            </a:rPr>
            <a:t>Онуфріївський</a:t>
          </a:r>
          <a:r>
            <a:rPr lang="ru-RU" sz="2200" dirty="0">
              <a:solidFill>
                <a:srgbClr val="FF0000"/>
              </a:solidFill>
            </a:rPr>
            <a:t>, </a:t>
          </a:r>
          <a:r>
            <a:rPr lang="ru-RU" sz="2200" dirty="0" err="1">
              <a:solidFill>
                <a:srgbClr val="FF0000"/>
              </a:solidFill>
            </a:rPr>
            <a:t>Світловодський</a:t>
          </a:r>
          <a:r>
            <a:rPr lang="ru-RU" sz="2200" dirty="0">
              <a:solidFill>
                <a:srgbClr val="FF0000"/>
              </a:solidFill>
            </a:rPr>
            <a:t> (3 села)</a:t>
          </a:r>
        </a:p>
      </dgm:t>
    </dgm:pt>
    <dgm:pt modelId="{B4C1E493-DC71-4B77-8540-FFA3CA6C13C9}" type="parTrans" cxnId="{94CE9941-42E0-4C2D-A9C3-13BD0E47CFF9}">
      <dgm:prSet/>
      <dgm:spPr/>
      <dgm:t>
        <a:bodyPr/>
        <a:lstStyle/>
        <a:p>
          <a:endParaRPr lang="ru-RU"/>
        </a:p>
      </dgm:t>
    </dgm:pt>
    <dgm:pt modelId="{2404B55A-D39B-4BBB-B11E-D73BFAD8D567}" type="sibTrans" cxnId="{94CE9941-42E0-4C2D-A9C3-13BD0E47CFF9}">
      <dgm:prSet/>
      <dgm:spPr/>
      <dgm:t>
        <a:bodyPr/>
        <a:lstStyle/>
        <a:p>
          <a:endParaRPr lang="ru-RU"/>
        </a:p>
      </dgm:t>
    </dgm:pt>
    <dgm:pt modelId="{1323AD7E-A1BE-468F-B590-E17D2D07BD4B}">
      <dgm:prSet phldrT="[Текст]" phldr="1"/>
      <dgm:spPr/>
      <dgm:t>
        <a:bodyPr/>
        <a:lstStyle/>
        <a:p>
          <a:endParaRPr lang="ru-RU" dirty="0"/>
        </a:p>
      </dgm:t>
    </dgm:pt>
    <dgm:pt modelId="{C7AF93EB-E3C5-4E51-B6EF-903FD9EAC01A}" type="sibTrans" cxnId="{26570B20-0804-4DD2-AA13-EF003260DB3D}">
      <dgm:prSet/>
      <dgm:spPr/>
      <dgm:t>
        <a:bodyPr/>
        <a:lstStyle/>
        <a:p>
          <a:endParaRPr lang="ru-RU"/>
        </a:p>
      </dgm:t>
    </dgm:pt>
    <dgm:pt modelId="{B17BD47B-9688-4118-A0FF-724AE0FA8B01}" type="parTrans" cxnId="{26570B20-0804-4DD2-AA13-EF003260DB3D}">
      <dgm:prSet/>
      <dgm:spPr/>
      <dgm:t>
        <a:bodyPr/>
        <a:lstStyle/>
        <a:p>
          <a:endParaRPr lang="ru-RU"/>
        </a:p>
      </dgm:t>
    </dgm:pt>
    <dgm:pt modelId="{945C28C5-5FC6-4966-925B-C28A2C2059A2}" type="pres">
      <dgm:prSet presAssocID="{D4C0854F-79AA-4C21-9AC1-C5BB7525A03D}" presName="vert0" presStyleCnt="0">
        <dgm:presLayoutVars>
          <dgm:dir/>
          <dgm:animOne val="branch"/>
          <dgm:animLvl val="lvl"/>
        </dgm:presLayoutVars>
      </dgm:prSet>
      <dgm:spPr/>
    </dgm:pt>
    <dgm:pt modelId="{F3CA95BD-22CD-4F1B-ACEC-5E58E2DA9E05}" type="pres">
      <dgm:prSet presAssocID="{1323AD7E-A1BE-468F-B590-E17D2D07BD4B}" presName="thickLine" presStyleLbl="alignNode1" presStyleIdx="0" presStyleCnt="1"/>
      <dgm:spPr/>
    </dgm:pt>
    <dgm:pt modelId="{7300224F-FF57-4C76-96FC-2A8991E733CC}" type="pres">
      <dgm:prSet presAssocID="{1323AD7E-A1BE-468F-B590-E17D2D07BD4B}" presName="horz1" presStyleCnt="0"/>
      <dgm:spPr/>
    </dgm:pt>
    <dgm:pt modelId="{694557B5-092A-4513-835A-2B47D6D6279C}" type="pres">
      <dgm:prSet presAssocID="{1323AD7E-A1BE-468F-B590-E17D2D07BD4B}" presName="tx1" presStyleLbl="revTx" presStyleIdx="0" presStyleCnt="4"/>
      <dgm:spPr/>
    </dgm:pt>
    <dgm:pt modelId="{014C60FF-72ED-4D8C-9206-DF8277EFA592}" type="pres">
      <dgm:prSet presAssocID="{1323AD7E-A1BE-468F-B590-E17D2D07BD4B}" presName="vert1" presStyleCnt="0"/>
      <dgm:spPr/>
    </dgm:pt>
    <dgm:pt modelId="{5A3D25B3-D773-446D-87DE-033FE348FB8D}" type="pres">
      <dgm:prSet presAssocID="{00949879-F7F1-4FB0-8A59-83691F1C8D09}" presName="vertSpace2a" presStyleCnt="0"/>
      <dgm:spPr/>
    </dgm:pt>
    <dgm:pt modelId="{11D49171-BBAD-48B0-9CCE-F06E3752D8E6}" type="pres">
      <dgm:prSet presAssocID="{00949879-F7F1-4FB0-8A59-83691F1C8D09}" presName="horz2" presStyleCnt="0"/>
      <dgm:spPr/>
    </dgm:pt>
    <dgm:pt modelId="{8191D8B8-7A61-4EE0-885B-02D006CC05B4}" type="pres">
      <dgm:prSet presAssocID="{00949879-F7F1-4FB0-8A59-83691F1C8D09}" presName="horzSpace2" presStyleCnt="0"/>
      <dgm:spPr/>
    </dgm:pt>
    <dgm:pt modelId="{B9CCB99B-EAD6-46AC-B7CE-E2E2284F25EA}" type="pres">
      <dgm:prSet presAssocID="{00949879-F7F1-4FB0-8A59-83691F1C8D09}" presName="tx2" presStyleLbl="revTx" presStyleIdx="1" presStyleCnt="4"/>
      <dgm:spPr/>
    </dgm:pt>
    <dgm:pt modelId="{0DFD14D0-5B70-45A7-B56E-2CC13988328F}" type="pres">
      <dgm:prSet presAssocID="{00949879-F7F1-4FB0-8A59-83691F1C8D09}" presName="vert2" presStyleCnt="0"/>
      <dgm:spPr/>
    </dgm:pt>
    <dgm:pt modelId="{3D161D1B-B5CB-4A34-807E-9641060DEF91}" type="pres">
      <dgm:prSet presAssocID="{00949879-F7F1-4FB0-8A59-83691F1C8D09}" presName="thinLine2b" presStyleLbl="callout" presStyleIdx="0" presStyleCnt="3"/>
      <dgm:spPr/>
    </dgm:pt>
    <dgm:pt modelId="{043603EB-6A4F-4FDB-A0AB-F462B13723BE}" type="pres">
      <dgm:prSet presAssocID="{00949879-F7F1-4FB0-8A59-83691F1C8D09}" presName="vertSpace2b" presStyleCnt="0"/>
      <dgm:spPr/>
    </dgm:pt>
    <dgm:pt modelId="{5E9F4AB1-8A34-4C14-8F6A-9C52ED56586C}" type="pres">
      <dgm:prSet presAssocID="{31124857-1CA7-4BA7-B662-05FC75923B76}" presName="horz2" presStyleCnt="0"/>
      <dgm:spPr/>
    </dgm:pt>
    <dgm:pt modelId="{53FCAEA5-62DF-4627-9597-6E625C2A5DE4}" type="pres">
      <dgm:prSet presAssocID="{31124857-1CA7-4BA7-B662-05FC75923B76}" presName="horzSpace2" presStyleCnt="0"/>
      <dgm:spPr/>
    </dgm:pt>
    <dgm:pt modelId="{0ADEDA68-D3C4-4381-B89C-52F2627DEC6B}" type="pres">
      <dgm:prSet presAssocID="{31124857-1CA7-4BA7-B662-05FC75923B76}" presName="tx2" presStyleLbl="revTx" presStyleIdx="2" presStyleCnt="4"/>
      <dgm:spPr/>
    </dgm:pt>
    <dgm:pt modelId="{D5DD84FE-259C-44B3-B3A3-F501A264D944}" type="pres">
      <dgm:prSet presAssocID="{31124857-1CA7-4BA7-B662-05FC75923B76}" presName="vert2" presStyleCnt="0"/>
      <dgm:spPr/>
    </dgm:pt>
    <dgm:pt modelId="{9B37C940-C354-42D7-904D-C84955137A75}" type="pres">
      <dgm:prSet presAssocID="{31124857-1CA7-4BA7-B662-05FC75923B76}" presName="thinLine2b" presStyleLbl="callout" presStyleIdx="1" presStyleCnt="3"/>
      <dgm:spPr/>
    </dgm:pt>
    <dgm:pt modelId="{73EC1679-BCA3-402D-BD81-87395ED9D742}" type="pres">
      <dgm:prSet presAssocID="{31124857-1CA7-4BA7-B662-05FC75923B76}" presName="vertSpace2b" presStyleCnt="0"/>
      <dgm:spPr/>
    </dgm:pt>
    <dgm:pt modelId="{EE728CEE-45D6-417C-ADFB-02A4A889EFEA}" type="pres">
      <dgm:prSet presAssocID="{23C7BDB1-BA66-4127-AEEC-F55FFACF7FD0}" presName="horz2" presStyleCnt="0"/>
      <dgm:spPr/>
    </dgm:pt>
    <dgm:pt modelId="{3C95DA35-CAA9-4407-A6D2-A6A482A89286}" type="pres">
      <dgm:prSet presAssocID="{23C7BDB1-BA66-4127-AEEC-F55FFACF7FD0}" presName="horzSpace2" presStyleCnt="0"/>
      <dgm:spPr/>
    </dgm:pt>
    <dgm:pt modelId="{2AB33CC9-0751-44E1-8975-83D2911F9F5B}" type="pres">
      <dgm:prSet presAssocID="{23C7BDB1-BA66-4127-AEEC-F55FFACF7FD0}" presName="tx2" presStyleLbl="revTx" presStyleIdx="3" presStyleCnt="4"/>
      <dgm:spPr/>
    </dgm:pt>
    <dgm:pt modelId="{C6F8786D-D247-46F4-B827-43F872C96ADA}" type="pres">
      <dgm:prSet presAssocID="{23C7BDB1-BA66-4127-AEEC-F55FFACF7FD0}" presName="vert2" presStyleCnt="0"/>
      <dgm:spPr/>
    </dgm:pt>
    <dgm:pt modelId="{D41D0C40-E1EE-449E-B2EC-3F947A3CE7FA}" type="pres">
      <dgm:prSet presAssocID="{23C7BDB1-BA66-4127-AEEC-F55FFACF7FD0}" presName="thinLine2b" presStyleLbl="callout" presStyleIdx="2" presStyleCnt="3" custLinFactNeighborX="16024" custLinFactNeighborY="-62223"/>
      <dgm:spPr/>
    </dgm:pt>
    <dgm:pt modelId="{1462986F-BBA9-42CB-B8BD-2B6936C65276}" type="pres">
      <dgm:prSet presAssocID="{23C7BDB1-BA66-4127-AEEC-F55FFACF7FD0}" presName="vertSpace2b" presStyleCnt="0"/>
      <dgm:spPr/>
    </dgm:pt>
  </dgm:ptLst>
  <dgm:cxnLst>
    <dgm:cxn modelId="{26570B20-0804-4DD2-AA13-EF003260DB3D}" srcId="{D4C0854F-79AA-4C21-9AC1-C5BB7525A03D}" destId="{1323AD7E-A1BE-468F-B590-E17D2D07BD4B}" srcOrd="0" destOrd="0" parTransId="{B17BD47B-9688-4118-A0FF-724AE0FA8B01}" sibTransId="{C7AF93EB-E3C5-4E51-B6EF-903FD9EAC01A}"/>
    <dgm:cxn modelId="{81AE5816-92B1-41E6-86DB-8EA00EC957D9}" type="presOf" srcId="{D4C0854F-79AA-4C21-9AC1-C5BB7525A03D}" destId="{945C28C5-5FC6-4966-925B-C28A2C2059A2}" srcOrd="0" destOrd="0" presId="urn:microsoft.com/office/officeart/2008/layout/LinedList"/>
    <dgm:cxn modelId="{CB15A786-EDD9-4F5F-BF43-426F0868D7CD}" type="presOf" srcId="{1323AD7E-A1BE-468F-B590-E17D2D07BD4B}" destId="{694557B5-092A-4513-835A-2B47D6D6279C}" srcOrd="0" destOrd="0" presId="urn:microsoft.com/office/officeart/2008/layout/LinedList"/>
    <dgm:cxn modelId="{88C83014-D64C-4519-B19D-84FC03E4A924}" type="presOf" srcId="{00949879-F7F1-4FB0-8A59-83691F1C8D09}" destId="{B9CCB99B-EAD6-46AC-B7CE-E2E2284F25EA}" srcOrd="0" destOrd="0" presId="urn:microsoft.com/office/officeart/2008/layout/LinedList"/>
    <dgm:cxn modelId="{1F062598-3B7C-4C72-8D69-E5B25F4AD5DC}" type="presOf" srcId="{31124857-1CA7-4BA7-B662-05FC75923B76}" destId="{0ADEDA68-D3C4-4381-B89C-52F2627DEC6B}" srcOrd="0" destOrd="0" presId="urn:microsoft.com/office/officeart/2008/layout/LinedList"/>
    <dgm:cxn modelId="{94CE9941-42E0-4C2D-A9C3-13BD0E47CFF9}" srcId="{1323AD7E-A1BE-468F-B590-E17D2D07BD4B}" destId="{23C7BDB1-BA66-4127-AEEC-F55FFACF7FD0}" srcOrd="2" destOrd="0" parTransId="{B4C1E493-DC71-4B77-8540-FFA3CA6C13C9}" sibTransId="{2404B55A-D39B-4BBB-B11E-D73BFAD8D567}"/>
    <dgm:cxn modelId="{BF46EAB7-EA2E-4911-860D-42EBB6DE8774}" type="presOf" srcId="{23C7BDB1-BA66-4127-AEEC-F55FFACF7FD0}" destId="{2AB33CC9-0751-44E1-8975-83D2911F9F5B}" srcOrd="0" destOrd="0" presId="urn:microsoft.com/office/officeart/2008/layout/LinedList"/>
    <dgm:cxn modelId="{6EB71628-E627-432B-9B92-BD777E4A93EF}" srcId="{1323AD7E-A1BE-468F-B590-E17D2D07BD4B}" destId="{31124857-1CA7-4BA7-B662-05FC75923B76}" srcOrd="1" destOrd="0" parTransId="{C9DAFBC2-EC22-44E9-984F-4CF9FAD75477}" sibTransId="{75A5D8B7-7B6F-4B20-B01A-8CB41B1BBAF3}"/>
    <dgm:cxn modelId="{9F8A38BE-99F7-42D7-A6A9-D29EF8FBDBAE}" srcId="{1323AD7E-A1BE-468F-B590-E17D2D07BD4B}" destId="{00949879-F7F1-4FB0-8A59-83691F1C8D09}" srcOrd="0" destOrd="0" parTransId="{9ACB1BF9-683F-4B46-810B-ADF1A26E9AD6}" sibTransId="{3ADCF179-57C1-4B40-846E-860F54EB8812}"/>
    <dgm:cxn modelId="{522D466D-2EEE-45E6-9F95-67C7CBB38710}" type="presParOf" srcId="{945C28C5-5FC6-4966-925B-C28A2C2059A2}" destId="{F3CA95BD-22CD-4F1B-ACEC-5E58E2DA9E05}" srcOrd="0" destOrd="0" presId="urn:microsoft.com/office/officeart/2008/layout/LinedList"/>
    <dgm:cxn modelId="{3C5D0482-C023-404D-B2D9-C62520BD670D}" type="presParOf" srcId="{945C28C5-5FC6-4966-925B-C28A2C2059A2}" destId="{7300224F-FF57-4C76-96FC-2A8991E733CC}" srcOrd="1" destOrd="0" presId="urn:microsoft.com/office/officeart/2008/layout/LinedList"/>
    <dgm:cxn modelId="{46DDAEA0-4165-4614-9C87-3C0C7AD19921}" type="presParOf" srcId="{7300224F-FF57-4C76-96FC-2A8991E733CC}" destId="{694557B5-092A-4513-835A-2B47D6D6279C}" srcOrd="0" destOrd="0" presId="urn:microsoft.com/office/officeart/2008/layout/LinedList"/>
    <dgm:cxn modelId="{737880AC-9392-49D7-86F6-47114F68EBB2}" type="presParOf" srcId="{7300224F-FF57-4C76-96FC-2A8991E733CC}" destId="{014C60FF-72ED-4D8C-9206-DF8277EFA592}" srcOrd="1" destOrd="0" presId="urn:microsoft.com/office/officeart/2008/layout/LinedList"/>
    <dgm:cxn modelId="{CBECE0F1-145E-4730-B8E1-807F3208A302}" type="presParOf" srcId="{014C60FF-72ED-4D8C-9206-DF8277EFA592}" destId="{5A3D25B3-D773-446D-87DE-033FE348FB8D}" srcOrd="0" destOrd="0" presId="urn:microsoft.com/office/officeart/2008/layout/LinedList"/>
    <dgm:cxn modelId="{21B46429-D74F-465C-BFF3-E7C8EEE9E232}" type="presParOf" srcId="{014C60FF-72ED-4D8C-9206-DF8277EFA592}" destId="{11D49171-BBAD-48B0-9CCE-F06E3752D8E6}" srcOrd="1" destOrd="0" presId="urn:microsoft.com/office/officeart/2008/layout/LinedList"/>
    <dgm:cxn modelId="{0FD90B1B-C3C2-4462-B7B1-D69572BC6523}" type="presParOf" srcId="{11D49171-BBAD-48B0-9CCE-F06E3752D8E6}" destId="{8191D8B8-7A61-4EE0-885B-02D006CC05B4}" srcOrd="0" destOrd="0" presId="urn:microsoft.com/office/officeart/2008/layout/LinedList"/>
    <dgm:cxn modelId="{FC6893C6-2B72-49BC-80DF-FCD3D73A2AB3}" type="presParOf" srcId="{11D49171-BBAD-48B0-9CCE-F06E3752D8E6}" destId="{B9CCB99B-EAD6-46AC-B7CE-E2E2284F25EA}" srcOrd="1" destOrd="0" presId="urn:microsoft.com/office/officeart/2008/layout/LinedList"/>
    <dgm:cxn modelId="{27ADAE25-FDB1-430F-A905-D642938EC807}" type="presParOf" srcId="{11D49171-BBAD-48B0-9CCE-F06E3752D8E6}" destId="{0DFD14D0-5B70-45A7-B56E-2CC13988328F}" srcOrd="2" destOrd="0" presId="urn:microsoft.com/office/officeart/2008/layout/LinedList"/>
    <dgm:cxn modelId="{D5781BE9-37CE-45D9-A8D9-911300B55F16}" type="presParOf" srcId="{014C60FF-72ED-4D8C-9206-DF8277EFA592}" destId="{3D161D1B-B5CB-4A34-807E-9641060DEF91}" srcOrd="2" destOrd="0" presId="urn:microsoft.com/office/officeart/2008/layout/LinedList"/>
    <dgm:cxn modelId="{E986B09C-33BA-4DAC-8D8F-3A4D2F3E7233}" type="presParOf" srcId="{014C60FF-72ED-4D8C-9206-DF8277EFA592}" destId="{043603EB-6A4F-4FDB-A0AB-F462B13723BE}" srcOrd="3" destOrd="0" presId="urn:microsoft.com/office/officeart/2008/layout/LinedList"/>
    <dgm:cxn modelId="{927A6CF1-B996-47D7-8FFE-BFC54BA323E7}" type="presParOf" srcId="{014C60FF-72ED-4D8C-9206-DF8277EFA592}" destId="{5E9F4AB1-8A34-4C14-8F6A-9C52ED56586C}" srcOrd="4" destOrd="0" presId="urn:microsoft.com/office/officeart/2008/layout/LinedList"/>
    <dgm:cxn modelId="{5323616B-2BFC-4F17-950D-3B118D153A8F}" type="presParOf" srcId="{5E9F4AB1-8A34-4C14-8F6A-9C52ED56586C}" destId="{53FCAEA5-62DF-4627-9597-6E625C2A5DE4}" srcOrd="0" destOrd="0" presId="urn:microsoft.com/office/officeart/2008/layout/LinedList"/>
    <dgm:cxn modelId="{D534B6BC-F0DC-4EEB-8387-DD09A92C35A9}" type="presParOf" srcId="{5E9F4AB1-8A34-4C14-8F6A-9C52ED56586C}" destId="{0ADEDA68-D3C4-4381-B89C-52F2627DEC6B}" srcOrd="1" destOrd="0" presId="urn:microsoft.com/office/officeart/2008/layout/LinedList"/>
    <dgm:cxn modelId="{90605C6C-DD61-4139-B87F-951317B8F476}" type="presParOf" srcId="{5E9F4AB1-8A34-4C14-8F6A-9C52ED56586C}" destId="{D5DD84FE-259C-44B3-B3A3-F501A264D944}" srcOrd="2" destOrd="0" presId="urn:microsoft.com/office/officeart/2008/layout/LinedList"/>
    <dgm:cxn modelId="{13E9F7E4-23CD-4B25-81B7-6FF1BC479AAE}" type="presParOf" srcId="{014C60FF-72ED-4D8C-9206-DF8277EFA592}" destId="{9B37C940-C354-42D7-904D-C84955137A75}" srcOrd="5" destOrd="0" presId="urn:microsoft.com/office/officeart/2008/layout/LinedList"/>
    <dgm:cxn modelId="{23491CCC-CD37-4BE4-8D0D-F8C0B8949297}" type="presParOf" srcId="{014C60FF-72ED-4D8C-9206-DF8277EFA592}" destId="{73EC1679-BCA3-402D-BD81-87395ED9D742}" srcOrd="6" destOrd="0" presId="urn:microsoft.com/office/officeart/2008/layout/LinedList"/>
    <dgm:cxn modelId="{AE9B02C3-AB59-44D0-85CD-3371413DED9F}" type="presParOf" srcId="{014C60FF-72ED-4D8C-9206-DF8277EFA592}" destId="{EE728CEE-45D6-417C-ADFB-02A4A889EFEA}" srcOrd="7" destOrd="0" presId="urn:microsoft.com/office/officeart/2008/layout/LinedList"/>
    <dgm:cxn modelId="{20B8AE04-058F-4C6F-BAAA-DD9BE1B2A093}" type="presParOf" srcId="{EE728CEE-45D6-417C-ADFB-02A4A889EFEA}" destId="{3C95DA35-CAA9-4407-A6D2-A6A482A89286}" srcOrd="0" destOrd="0" presId="urn:microsoft.com/office/officeart/2008/layout/LinedList"/>
    <dgm:cxn modelId="{75F762F0-37D2-410D-B624-DF9DDF803D26}" type="presParOf" srcId="{EE728CEE-45D6-417C-ADFB-02A4A889EFEA}" destId="{2AB33CC9-0751-44E1-8975-83D2911F9F5B}" srcOrd="1" destOrd="0" presId="urn:microsoft.com/office/officeart/2008/layout/LinedList"/>
    <dgm:cxn modelId="{50239AF9-BEE1-403C-A474-CB527A021F54}" type="presParOf" srcId="{EE728CEE-45D6-417C-ADFB-02A4A889EFEA}" destId="{C6F8786D-D247-46F4-B827-43F872C96ADA}" srcOrd="2" destOrd="0" presId="urn:microsoft.com/office/officeart/2008/layout/LinedList"/>
    <dgm:cxn modelId="{A0714A66-9A87-4770-91CC-3BEF2433357E}" type="presParOf" srcId="{014C60FF-72ED-4D8C-9206-DF8277EFA592}" destId="{D41D0C40-E1EE-449E-B2EC-3F947A3CE7FA}" srcOrd="8" destOrd="0" presId="urn:microsoft.com/office/officeart/2008/layout/LinedList"/>
    <dgm:cxn modelId="{EE4523B3-8D89-4B45-8F85-49DD0BDF48F2}" type="presParOf" srcId="{014C60FF-72ED-4D8C-9206-DF8277EFA592}" destId="{1462986F-BBA9-42CB-B8BD-2B6936C6527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4C0854F-79AA-4C21-9AC1-C5BB7525A0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949879-F7F1-4FB0-8A59-83691F1C8D09}">
      <dgm:prSet phldrT="[Текст]" custT="1"/>
      <dgm:spPr/>
      <dgm:t>
        <a:bodyPr/>
        <a:lstStyle/>
        <a:p>
          <a:pPr algn="ctr"/>
          <a:r>
            <a:rPr lang="ru-RU" sz="2200" dirty="0">
              <a:solidFill>
                <a:srgbClr val="FF0000"/>
              </a:solidFill>
            </a:rPr>
            <a:t>«ассистент </a:t>
          </a:r>
          <a:r>
            <a:rPr lang="ru-RU" sz="2200" dirty="0" err="1">
              <a:solidFill>
                <a:srgbClr val="FF0000"/>
              </a:solidFill>
            </a:rPr>
            <a:t>вихователя</a:t>
          </a:r>
          <a:r>
            <a:rPr lang="ru-RU" sz="2200" dirty="0">
              <a:solidFill>
                <a:srgbClr val="FF0000"/>
              </a:solidFill>
            </a:rPr>
            <a:t>»</a:t>
          </a:r>
        </a:p>
      </dgm:t>
    </dgm:pt>
    <dgm:pt modelId="{9ACB1BF9-683F-4B46-810B-ADF1A26E9AD6}" type="parTrans" cxnId="{9F8A38BE-99F7-42D7-A6A9-D29EF8FBDBAE}">
      <dgm:prSet/>
      <dgm:spPr/>
      <dgm:t>
        <a:bodyPr/>
        <a:lstStyle/>
        <a:p>
          <a:endParaRPr lang="ru-RU"/>
        </a:p>
      </dgm:t>
    </dgm:pt>
    <dgm:pt modelId="{3ADCF179-57C1-4B40-846E-860F54EB8812}" type="sibTrans" cxnId="{9F8A38BE-99F7-42D7-A6A9-D29EF8FBDBAE}">
      <dgm:prSet/>
      <dgm:spPr/>
      <dgm:t>
        <a:bodyPr/>
        <a:lstStyle/>
        <a:p>
          <a:endParaRPr lang="ru-RU"/>
        </a:p>
      </dgm:t>
    </dgm:pt>
    <dgm:pt modelId="{31124857-1CA7-4BA7-B662-05FC75923B76}">
      <dgm:prSet phldrT="[Текст]" custT="1"/>
      <dgm:spPr/>
      <dgm:t>
        <a:bodyPr/>
        <a:lstStyle/>
        <a:p>
          <a:pPr algn="ctr"/>
          <a:r>
            <a:rPr lang="ru-RU" sz="2200" dirty="0">
              <a:solidFill>
                <a:srgbClr val="FF0000"/>
              </a:solidFill>
            </a:rPr>
            <a:t>«</a:t>
          </a:r>
          <a:r>
            <a:rPr lang="ru-RU" sz="2200" dirty="0" err="1">
              <a:solidFill>
                <a:srgbClr val="FF0000"/>
              </a:solidFill>
            </a:rPr>
            <a:t>інструктор</a:t>
          </a:r>
          <a:r>
            <a:rPr lang="ru-RU" sz="2200" dirty="0">
              <a:solidFill>
                <a:srgbClr val="FF0000"/>
              </a:solidFill>
            </a:rPr>
            <a:t> з </a:t>
          </a:r>
          <a:r>
            <a:rPr lang="ru-RU" sz="2200" dirty="0" err="1">
              <a:solidFill>
                <a:srgbClr val="FF0000"/>
              </a:solidFill>
            </a:rPr>
            <a:t>фізичної</a:t>
          </a:r>
          <a:r>
            <a:rPr lang="ru-RU" sz="2200" dirty="0">
              <a:solidFill>
                <a:srgbClr val="FF0000"/>
              </a:solidFill>
            </a:rPr>
            <a:t> </a:t>
          </a:r>
          <a:r>
            <a:rPr lang="ru-RU" sz="2200" dirty="0" err="1">
              <a:solidFill>
                <a:srgbClr val="FF0000"/>
              </a:solidFill>
            </a:rPr>
            <a:t>культури</a:t>
          </a:r>
          <a:r>
            <a:rPr lang="ru-RU" sz="2200" dirty="0">
              <a:solidFill>
                <a:srgbClr val="FF0000"/>
              </a:solidFill>
            </a:rPr>
            <a:t>»</a:t>
          </a:r>
        </a:p>
      </dgm:t>
    </dgm:pt>
    <dgm:pt modelId="{C9DAFBC2-EC22-44E9-984F-4CF9FAD75477}" type="parTrans" cxnId="{6EB71628-E627-432B-9B92-BD777E4A93EF}">
      <dgm:prSet/>
      <dgm:spPr/>
      <dgm:t>
        <a:bodyPr/>
        <a:lstStyle/>
        <a:p>
          <a:endParaRPr lang="ru-RU"/>
        </a:p>
      </dgm:t>
    </dgm:pt>
    <dgm:pt modelId="{75A5D8B7-7B6F-4B20-B01A-8CB41B1BBAF3}" type="sibTrans" cxnId="{6EB71628-E627-432B-9B92-BD777E4A93EF}">
      <dgm:prSet/>
      <dgm:spPr/>
      <dgm:t>
        <a:bodyPr/>
        <a:lstStyle/>
        <a:p>
          <a:endParaRPr lang="ru-RU"/>
        </a:p>
      </dgm:t>
    </dgm:pt>
    <dgm:pt modelId="{23C7BDB1-BA66-4127-AEEC-F55FFACF7FD0}">
      <dgm:prSet phldrT="[Текст]" custT="1"/>
      <dgm:spPr/>
      <dgm:t>
        <a:bodyPr/>
        <a:lstStyle/>
        <a:p>
          <a:pPr algn="ctr"/>
          <a:r>
            <a:rPr lang="ru-RU" sz="2200" dirty="0">
              <a:solidFill>
                <a:srgbClr val="FF0000"/>
              </a:solidFill>
            </a:rPr>
            <a:t>«</a:t>
          </a:r>
          <a:r>
            <a:rPr lang="ru-RU" sz="2200" dirty="0" err="1">
              <a:solidFill>
                <a:srgbClr val="FF0000"/>
              </a:solidFill>
            </a:rPr>
            <a:t>практичний</a:t>
          </a:r>
          <a:r>
            <a:rPr lang="ru-RU" sz="2200" dirty="0">
              <a:solidFill>
                <a:srgbClr val="FF0000"/>
              </a:solidFill>
            </a:rPr>
            <a:t> психолог»</a:t>
          </a:r>
        </a:p>
      </dgm:t>
    </dgm:pt>
    <dgm:pt modelId="{B4C1E493-DC71-4B77-8540-FFA3CA6C13C9}" type="parTrans" cxnId="{94CE9941-42E0-4C2D-A9C3-13BD0E47CFF9}">
      <dgm:prSet/>
      <dgm:spPr/>
      <dgm:t>
        <a:bodyPr/>
        <a:lstStyle/>
        <a:p>
          <a:endParaRPr lang="ru-RU"/>
        </a:p>
      </dgm:t>
    </dgm:pt>
    <dgm:pt modelId="{2404B55A-D39B-4BBB-B11E-D73BFAD8D567}" type="sibTrans" cxnId="{94CE9941-42E0-4C2D-A9C3-13BD0E47CFF9}">
      <dgm:prSet/>
      <dgm:spPr/>
      <dgm:t>
        <a:bodyPr/>
        <a:lstStyle/>
        <a:p>
          <a:endParaRPr lang="ru-RU"/>
        </a:p>
      </dgm:t>
    </dgm:pt>
    <dgm:pt modelId="{1323AD7E-A1BE-468F-B590-E17D2D07BD4B}">
      <dgm:prSet phldrT="[Текст]" phldr="1"/>
      <dgm:spPr/>
      <dgm:t>
        <a:bodyPr/>
        <a:lstStyle/>
        <a:p>
          <a:endParaRPr lang="ru-RU" dirty="0"/>
        </a:p>
      </dgm:t>
    </dgm:pt>
    <dgm:pt modelId="{C7AF93EB-E3C5-4E51-B6EF-903FD9EAC01A}" type="sibTrans" cxnId="{26570B20-0804-4DD2-AA13-EF003260DB3D}">
      <dgm:prSet/>
      <dgm:spPr/>
      <dgm:t>
        <a:bodyPr/>
        <a:lstStyle/>
        <a:p>
          <a:endParaRPr lang="ru-RU"/>
        </a:p>
      </dgm:t>
    </dgm:pt>
    <dgm:pt modelId="{B17BD47B-9688-4118-A0FF-724AE0FA8B01}" type="parTrans" cxnId="{26570B20-0804-4DD2-AA13-EF003260DB3D}">
      <dgm:prSet/>
      <dgm:spPr/>
      <dgm:t>
        <a:bodyPr/>
        <a:lstStyle/>
        <a:p>
          <a:endParaRPr lang="ru-RU"/>
        </a:p>
      </dgm:t>
    </dgm:pt>
    <dgm:pt modelId="{945C28C5-5FC6-4966-925B-C28A2C2059A2}" type="pres">
      <dgm:prSet presAssocID="{D4C0854F-79AA-4C21-9AC1-C5BB7525A03D}" presName="vert0" presStyleCnt="0">
        <dgm:presLayoutVars>
          <dgm:dir/>
          <dgm:animOne val="branch"/>
          <dgm:animLvl val="lvl"/>
        </dgm:presLayoutVars>
      </dgm:prSet>
      <dgm:spPr/>
    </dgm:pt>
    <dgm:pt modelId="{F3CA95BD-22CD-4F1B-ACEC-5E58E2DA9E05}" type="pres">
      <dgm:prSet presAssocID="{1323AD7E-A1BE-468F-B590-E17D2D07BD4B}" presName="thickLine" presStyleLbl="alignNode1" presStyleIdx="0" presStyleCnt="1"/>
      <dgm:spPr/>
    </dgm:pt>
    <dgm:pt modelId="{7300224F-FF57-4C76-96FC-2A8991E733CC}" type="pres">
      <dgm:prSet presAssocID="{1323AD7E-A1BE-468F-B590-E17D2D07BD4B}" presName="horz1" presStyleCnt="0"/>
      <dgm:spPr/>
    </dgm:pt>
    <dgm:pt modelId="{694557B5-092A-4513-835A-2B47D6D6279C}" type="pres">
      <dgm:prSet presAssocID="{1323AD7E-A1BE-468F-B590-E17D2D07BD4B}" presName="tx1" presStyleLbl="revTx" presStyleIdx="0" presStyleCnt="4"/>
      <dgm:spPr/>
    </dgm:pt>
    <dgm:pt modelId="{014C60FF-72ED-4D8C-9206-DF8277EFA592}" type="pres">
      <dgm:prSet presAssocID="{1323AD7E-A1BE-468F-B590-E17D2D07BD4B}" presName="vert1" presStyleCnt="0"/>
      <dgm:spPr/>
    </dgm:pt>
    <dgm:pt modelId="{5A3D25B3-D773-446D-87DE-033FE348FB8D}" type="pres">
      <dgm:prSet presAssocID="{00949879-F7F1-4FB0-8A59-83691F1C8D09}" presName="vertSpace2a" presStyleCnt="0"/>
      <dgm:spPr/>
    </dgm:pt>
    <dgm:pt modelId="{11D49171-BBAD-48B0-9CCE-F06E3752D8E6}" type="pres">
      <dgm:prSet presAssocID="{00949879-F7F1-4FB0-8A59-83691F1C8D09}" presName="horz2" presStyleCnt="0"/>
      <dgm:spPr/>
    </dgm:pt>
    <dgm:pt modelId="{8191D8B8-7A61-4EE0-885B-02D006CC05B4}" type="pres">
      <dgm:prSet presAssocID="{00949879-F7F1-4FB0-8A59-83691F1C8D09}" presName="horzSpace2" presStyleCnt="0"/>
      <dgm:spPr/>
    </dgm:pt>
    <dgm:pt modelId="{B9CCB99B-EAD6-46AC-B7CE-E2E2284F25EA}" type="pres">
      <dgm:prSet presAssocID="{00949879-F7F1-4FB0-8A59-83691F1C8D09}" presName="tx2" presStyleLbl="revTx" presStyleIdx="1" presStyleCnt="4"/>
      <dgm:spPr/>
    </dgm:pt>
    <dgm:pt modelId="{0DFD14D0-5B70-45A7-B56E-2CC13988328F}" type="pres">
      <dgm:prSet presAssocID="{00949879-F7F1-4FB0-8A59-83691F1C8D09}" presName="vert2" presStyleCnt="0"/>
      <dgm:spPr/>
    </dgm:pt>
    <dgm:pt modelId="{3D161D1B-B5CB-4A34-807E-9641060DEF91}" type="pres">
      <dgm:prSet presAssocID="{00949879-F7F1-4FB0-8A59-83691F1C8D09}" presName="thinLine2b" presStyleLbl="callout" presStyleIdx="0" presStyleCnt="3"/>
      <dgm:spPr/>
    </dgm:pt>
    <dgm:pt modelId="{043603EB-6A4F-4FDB-A0AB-F462B13723BE}" type="pres">
      <dgm:prSet presAssocID="{00949879-F7F1-4FB0-8A59-83691F1C8D09}" presName="vertSpace2b" presStyleCnt="0"/>
      <dgm:spPr/>
    </dgm:pt>
    <dgm:pt modelId="{5E9F4AB1-8A34-4C14-8F6A-9C52ED56586C}" type="pres">
      <dgm:prSet presAssocID="{31124857-1CA7-4BA7-B662-05FC75923B76}" presName="horz2" presStyleCnt="0"/>
      <dgm:spPr/>
    </dgm:pt>
    <dgm:pt modelId="{53FCAEA5-62DF-4627-9597-6E625C2A5DE4}" type="pres">
      <dgm:prSet presAssocID="{31124857-1CA7-4BA7-B662-05FC75923B76}" presName="horzSpace2" presStyleCnt="0"/>
      <dgm:spPr/>
    </dgm:pt>
    <dgm:pt modelId="{0ADEDA68-D3C4-4381-B89C-52F2627DEC6B}" type="pres">
      <dgm:prSet presAssocID="{31124857-1CA7-4BA7-B662-05FC75923B76}" presName="tx2" presStyleLbl="revTx" presStyleIdx="2" presStyleCnt="4"/>
      <dgm:spPr/>
    </dgm:pt>
    <dgm:pt modelId="{D5DD84FE-259C-44B3-B3A3-F501A264D944}" type="pres">
      <dgm:prSet presAssocID="{31124857-1CA7-4BA7-B662-05FC75923B76}" presName="vert2" presStyleCnt="0"/>
      <dgm:spPr/>
    </dgm:pt>
    <dgm:pt modelId="{9B37C940-C354-42D7-904D-C84955137A75}" type="pres">
      <dgm:prSet presAssocID="{31124857-1CA7-4BA7-B662-05FC75923B76}" presName="thinLine2b" presStyleLbl="callout" presStyleIdx="1" presStyleCnt="3"/>
      <dgm:spPr/>
    </dgm:pt>
    <dgm:pt modelId="{73EC1679-BCA3-402D-BD81-87395ED9D742}" type="pres">
      <dgm:prSet presAssocID="{31124857-1CA7-4BA7-B662-05FC75923B76}" presName="vertSpace2b" presStyleCnt="0"/>
      <dgm:spPr/>
    </dgm:pt>
    <dgm:pt modelId="{EE728CEE-45D6-417C-ADFB-02A4A889EFEA}" type="pres">
      <dgm:prSet presAssocID="{23C7BDB1-BA66-4127-AEEC-F55FFACF7FD0}" presName="horz2" presStyleCnt="0"/>
      <dgm:spPr/>
    </dgm:pt>
    <dgm:pt modelId="{3C95DA35-CAA9-4407-A6D2-A6A482A89286}" type="pres">
      <dgm:prSet presAssocID="{23C7BDB1-BA66-4127-AEEC-F55FFACF7FD0}" presName="horzSpace2" presStyleCnt="0"/>
      <dgm:spPr/>
    </dgm:pt>
    <dgm:pt modelId="{2AB33CC9-0751-44E1-8975-83D2911F9F5B}" type="pres">
      <dgm:prSet presAssocID="{23C7BDB1-BA66-4127-AEEC-F55FFACF7FD0}" presName="tx2" presStyleLbl="revTx" presStyleIdx="3" presStyleCnt="4"/>
      <dgm:spPr/>
    </dgm:pt>
    <dgm:pt modelId="{C6F8786D-D247-46F4-B827-43F872C96ADA}" type="pres">
      <dgm:prSet presAssocID="{23C7BDB1-BA66-4127-AEEC-F55FFACF7FD0}" presName="vert2" presStyleCnt="0"/>
      <dgm:spPr/>
    </dgm:pt>
    <dgm:pt modelId="{D41D0C40-E1EE-449E-B2EC-3F947A3CE7FA}" type="pres">
      <dgm:prSet presAssocID="{23C7BDB1-BA66-4127-AEEC-F55FFACF7FD0}" presName="thinLine2b" presStyleLbl="callout" presStyleIdx="2" presStyleCnt="3" custLinFactNeighborX="16024" custLinFactNeighborY="-62223"/>
      <dgm:spPr/>
    </dgm:pt>
    <dgm:pt modelId="{1462986F-BBA9-42CB-B8BD-2B6936C65276}" type="pres">
      <dgm:prSet presAssocID="{23C7BDB1-BA66-4127-AEEC-F55FFACF7FD0}" presName="vertSpace2b" presStyleCnt="0"/>
      <dgm:spPr/>
    </dgm:pt>
  </dgm:ptLst>
  <dgm:cxnLst>
    <dgm:cxn modelId="{26570B20-0804-4DD2-AA13-EF003260DB3D}" srcId="{D4C0854F-79AA-4C21-9AC1-C5BB7525A03D}" destId="{1323AD7E-A1BE-468F-B590-E17D2D07BD4B}" srcOrd="0" destOrd="0" parTransId="{B17BD47B-9688-4118-A0FF-724AE0FA8B01}" sibTransId="{C7AF93EB-E3C5-4E51-B6EF-903FD9EAC01A}"/>
    <dgm:cxn modelId="{81AE5816-92B1-41E6-86DB-8EA00EC957D9}" type="presOf" srcId="{D4C0854F-79AA-4C21-9AC1-C5BB7525A03D}" destId="{945C28C5-5FC6-4966-925B-C28A2C2059A2}" srcOrd="0" destOrd="0" presId="urn:microsoft.com/office/officeart/2008/layout/LinedList"/>
    <dgm:cxn modelId="{CB15A786-EDD9-4F5F-BF43-426F0868D7CD}" type="presOf" srcId="{1323AD7E-A1BE-468F-B590-E17D2D07BD4B}" destId="{694557B5-092A-4513-835A-2B47D6D6279C}" srcOrd="0" destOrd="0" presId="urn:microsoft.com/office/officeart/2008/layout/LinedList"/>
    <dgm:cxn modelId="{88C83014-D64C-4519-B19D-84FC03E4A924}" type="presOf" srcId="{00949879-F7F1-4FB0-8A59-83691F1C8D09}" destId="{B9CCB99B-EAD6-46AC-B7CE-E2E2284F25EA}" srcOrd="0" destOrd="0" presId="urn:microsoft.com/office/officeart/2008/layout/LinedList"/>
    <dgm:cxn modelId="{1F062598-3B7C-4C72-8D69-E5B25F4AD5DC}" type="presOf" srcId="{31124857-1CA7-4BA7-B662-05FC75923B76}" destId="{0ADEDA68-D3C4-4381-B89C-52F2627DEC6B}" srcOrd="0" destOrd="0" presId="urn:microsoft.com/office/officeart/2008/layout/LinedList"/>
    <dgm:cxn modelId="{94CE9941-42E0-4C2D-A9C3-13BD0E47CFF9}" srcId="{1323AD7E-A1BE-468F-B590-E17D2D07BD4B}" destId="{23C7BDB1-BA66-4127-AEEC-F55FFACF7FD0}" srcOrd="2" destOrd="0" parTransId="{B4C1E493-DC71-4B77-8540-FFA3CA6C13C9}" sibTransId="{2404B55A-D39B-4BBB-B11E-D73BFAD8D567}"/>
    <dgm:cxn modelId="{BF46EAB7-EA2E-4911-860D-42EBB6DE8774}" type="presOf" srcId="{23C7BDB1-BA66-4127-AEEC-F55FFACF7FD0}" destId="{2AB33CC9-0751-44E1-8975-83D2911F9F5B}" srcOrd="0" destOrd="0" presId="urn:microsoft.com/office/officeart/2008/layout/LinedList"/>
    <dgm:cxn modelId="{6EB71628-E627-432B-9B92-BD777E4A93EF}" srcId="{1323AD7E-A1BE-468F-B590-E17D2D07BD4B}" destId="{31124857-1CA7-4BA7-B662-05FC75923B76}" srcOrd="1" destOrd="0" parTransId="{C9DAFBC2-EC22-44E9-984F-4CF9FAD75477}" sibTransId="{75A5D8B7-7B6F-4B20-B01A-8CB41B1BBAF3}"/>
    <dgm:cxn modelId="{9F8A38BE-99F7-42D7-A6A9-D29EF8FBDBAE}" srcId="{1323AD7E-A1BE-468F-B590-E17D2D07BD4B}" destId="{00949879-F7F1-4FB0-8A59-83691F1C8D09}" srcOrd="0" destOrd="0" parTransId="{9ACB1BF9-683F-4B46-810B-ADF1A26E9AD6}" sibTransId="{3ADCF179-57C1-4B40-846E-860F54EB8812}"/>
    <dgm:cxn modelId="{522D466D-2EEE-45E6-9F95-67C7CBB38710}" type="presParOf" srcId="{945C28C5-5FC6-4966-925B-C28A2C2059A2}" destId="{F3CA95BD-22CD-4F1B-ACEC-5E58E2DA9E05}" srcOrd="0" destOrd="0" presId="urn:microsoft.com/office/officeart/2008/layout/LinedList"/>
    <dgm:cxn modelId="{3C5D0482-C023-404D-B2D9-C62520BD670D}" type="presParOf" srcId="{945C28C5-5FC6-4966-925B-C28A2C2059A2}" destId="{7300224F-FF57-4C76-96FC-2A8991E733CC}" srcOrd="1" destOrd="0" presId="urn:microsoft.com/office/officeart/2008/layout/LinedList"/>
    <dgm:cxn modelId="{46DDAEA0-4165-4614-9C87-3C0C7AD19921}" type="presParOf" srcId="{7300224F-FF57-4C76-96FC-2A8991E733CC}" destId="{694557B5-092A-4513-835A-2B47D6D6279C}" srcOrd="0" destOrd="0" presId="urn:microsoft.com/office/officeart/2008/layout/LinedList"/>
    <dgm:cxn modelId="{737880AC-9392-49D7-86F6-47114F68EBB2}" type="presParOf" srcId="{7300224F-FF57-4C76-96FC-2A8991E733CC}" destId="{014C60FF-72ED-4D8C-9206-DF8277EFA592}" srcOrd="1" destOrd="0" presId="urn:microsoft.com/office/officeart/2008/layout/LinedList"/>
    <dgm:cxn modelId="{CBECE0F1-145E-4730-B8E1-807F3208A302}" type="presParOf" srcId="{014C60FF-72ED-4D8C-9206-DF8277EFA592}" destId="{5A3D25B3-D773-446D-87DE-033FE348FB8D}" srcOrd="0" destOrd="0" presId="urn:microsoft.com/office/officeart/2008/layout/LinedList"/>
    <dgm:cxn modelId="{21B46429-D74F-465C-BFF3-E7C8EEE9E232}" type="presParOf" srcId="{014C60FF-72ED-4D8C-9206-DF8277EFA592}" destId="{11D49171-BBAD-48B0-9CCE-F06E3752D8E6}" srcOrd="1" destOrd="0" presId="urn:microsoft.com/office/officeart/2008/layout/LinedList"/>
    <dgm:cxn modelId="{0FD90B1B-C3C2-4462-B7B1-D69572BC6523}" type="presParOf" srcId="{11D49171-BBAD-48B0-9CCE-F06E3752D8E6}" destId="{8191D8B8-7A61-4EE0-885B-02D006CC05B4}" srcOrd="0" destOrd="0" presId="urn:microsoft.com/office/officeart/2008/layout/LinedList"/>
    <dgm:cxn modelId="{FC6893C6-2B72-49BC-80DF-FCD3D73A2AB3}" type="presParOf" srcId="{11D49171-BBAD-48B0-9CCE-F06E3752D8E6}" destId="{B9CCB99B-EAD6-46AC-B7CE-E2E2284F25EA}" srcOrd="1" destOrd="0" presId="urn:microsoft.com/office/officeart/2008/layout/LinedList"/>
    <dgm:cxn modelId="{27ADAE25-FDB1-430F-A905-D642938EC807}" type="presParOf" srcId="{11D49171-BBAD-48B0-9CCE-F06E3752D8E6}" destId="{0DFD14D0-5B70-45A7-B56E-2CC13988328F}" srcOrd="2" destOrd="0" presId="urn:microsoft.com/office/officeart/2008/layout/LinedList"/>
    <dgm:cxn modelId="{D5781BE9-37CE-45D9-A8D9-911300B55F16}" type="presParOf" srcId="{014C60FF-72ED-4D8C-9206-DF8277EFA592}" destId="{3D161D1B-B5CB-4A34-807E-9641060DEF91}" srcOrd="2" destOrd="0" presId="urn:microsoft.com/office/officeart/2008/layout/LinedList"/>
    <dgm:cxn modelId="{E986B09C-33BA-4DAC-8D8F-3A4D2F3E7233}" type="presParOf" srcId="{014C60FF-72ED-4D8C-9206-DF8277EFA592}" destId="{043603EB-6A4F-4FDB-A0AB-F462B13723BE}" srcOrd="3" destOrd="0" presId="urn:microsoft.com/office/officeart/2008/layout/LinedList"/>
    <dgm:cxn modelId="{927A6CF1-B996-47D7-8FFE-BFC54BA323E7}" type="presParOf" srcId="{014C60FF-72ED-4D8C-9206-DF8277EFA592}" destId="{5E9F4AB1-8A34-4C14-8F6A-9C52ED56586C}" srcOrd="4" destOrd="0" presId="urn:microsoft.com/office/officeart/2008/layout/LinedList"/>
    <dgm:cxn modelId="{5323616B-2BFC-4F17-950D-3B118D153A8F}" type="presParOf" srcId="{5E9F4AB1-8A34-4C14-8F6A-9C52ED56586C}" destId="{53FCAEA5-62DF-4627-9597-6E625C2A5DE4}" srcOrd="0" destOrd="0" presId="urn:microsoft.com/office/officeart/2008/layout/LinedList"/>
    <dgm:cxn modelId="{D534B6BC-F0DC-4EEB-8387-DD09A92C35A9}" type="presParOf" srcId="{5E9F4AB1-8A34-4C14-8F6A-9C52ED56586C}" destId="{0ADEDA68-D3C4-4381-B89C-52F2627DEC6B}" srcOrd="1" destOrd="0" presId="urn:microsoft.com/office/officeart/2008/layout/LinedList"/>
    <dgm:cxn modelId="{90605C6C-DD61-4139-B87F-951317B8F476}" type="presParOf" srcId="{5E9F4AB1-8A34-4C14-8F6A-9C52ED56586C}" destId="{D5DD84FE-259C-44B3-B3A3-F501A264D944}" srcOrd="2" destOrd="0" presId="urn:microsoft.com/office/officeart/2008/layout/LinedList"/>
    <dgm:cxn modelId="{13E9F7E4-23CD-4B25-81B7-6FF1BC479AAE}" type="presParOf" srcId="{014C60FF-72ED-4D8C-9206-DF8277EFA592}" destId="{9B37C940-C354-42D7-904D-C84955137A75}" srcOrd="5" destOrd="0" presId="urn:microsoft.com/office/officeart/2008/layout/LinedList"/>
    <dgm:cxn modelId="{23491CCC-CD37-4BE4-8D0D-F8C0B8949297}" type="presParOf" srcId="{014C60FF-72ED-4D8C-9206-DF8277EFA592}" destId="{73EC1679-BCA3-402D-BD81-87395ED9D742}" srcOrd="6" destOrd="0" presId="urn:microsoft.com/office/officeart/2008/layout/LinedList"/>
    <dgm:cxn modelId="{AE9B02C3-AB59-44D0-85CD-3371413DED9F}" type="presParOf" srcId="{014C60FF-72ED-4D8C-9206-DF8277EFA592}" destId="{EE728CEE-45D6-417C-ADFB-02A4A889EFEA}" srcOrd="7" destOrd="0" presId="urn:microsoft.com/office/officeart/2008/layout/LinedList"/>
    <dgm:cxn modelId="{20B8AE04-058F-4C6F-BAAA-DD9BE1B2A093}" type="presParOf" srcId="{EE728CEE-45D6-417C-ADFB-02A4A889EFEA}" destId="{3C95DA35-CAA9-4407-A6D2-A6A482A89286}" srcOrd="0" destOrd="0" presId="urn:microsoft.com/office/officeart/2008/layout/LinedList"/>
    <dgm:cxn modelId="{75F762F0-37D2-410D-B624-DF9DDF803D26}" type="presParOf" srcId="{EE728CEE-45D6-417C-ADFB-02A4A889EFEA}" destId="{2AB33CC9-0751-44E1-8975-83D2911F9F5B}" srcOrd="1" destOrd="0" presId="urn:microsoft.com/office/officeart/2008/layout/LinedList"/>
    <dgm:cxn modelId="{50239AF9-BEE1-403C-A474-CB527A021F54}" type="presParOf" srcId="{EE728CEE-45D6-417C-ADFB-02A4A889EFEA}" destId="{C6F8786D-D247-46F4-B827-43F872C96ADA}" srcOrd="2" destOrd="0" presId="urn:microsoft.com/office/officeart/2008/layout/LinedList"/>
    <dgm:cxn modelId="{A0714A66-9A87-4770-91CC-3BEF2433357E}" type="presParOf" srcId="{014C60FF-72ED-4D8C-9206-DF8277EFA592}" destId="{D41D0C40-E1EE-449E-B2EC-3F947A3CE7FA}" srcOrd="8" destOrd="0" presId="urn:microsoft.com/office/officeart/2008/layout/LinedList"/>
    <dgm:cxn modelId="{EE4523B3-8D89-4B45-8F85-49DD0BDF48F2}" type="presParOf" srcId="{014C60FF-72ED-4D8C-9206-DF8277EFA592}" destId="{1462986F-BBA9-42CB-B8BD-2B6936C6527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5A016A-8F2B-4094-ABA7-9195FF49E14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C71FEB-F05E-4FC1-82B3-537874F7B58A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з них 124 НВК</a:t>
          </a:r>
        </a:p>
      </dgm:t>
    </dgm:pt>
    <dgm:pt modelId="{8C9A2E4F-DCB8-4C0B-8ED4-750A54CABD68}" type="parTrans" cxnId="{6C10AC6F-5ACA-46C8-B32E-D95BD7A0A547}">
      <dgm:prSet/>
      <dgm:spPr/>
      <dgm:t>
        <a:bodyPr/>
        <a:lstStyle/>
        <a:p>
          <a:endParaRPr lang="ru-RU"/>
        </a:p>
      </dgm:t>
    </dgm:pt>
    <dgm:pt modelId="{5DA7DB88-0C46-47DE-A210-B91775BE8674}" type="sibTrans" cxnId="{6C10AC6F-5ACA-46C8-B32E-D95BD7A0A547}">
      <dgm:prSet/>
      <dgm:spPr/>
      <dgm:t>
        <a:bodyPr/>
        <a:lstStyle/>
        <a:p>
          <a:endParaRPr lang="ru-RU"/>
        </a:p>
      </dgm:t>
    </dgm:pt>
    <dgm:pt modelId="{B5E355B8-4704-4FE2-B6A7-4E447C142A09}" type="pres">
      <dgm:prSet presAssocID="{FD5A016A-8F2B-4094-ABA7-9195FF49E140}" presName="diagram" presStyleCnt="0">
        <dgm:presLayoutVars>
          <dgm:dir/>
          <dgm:resizeHandles val="exact"/>
        </dgm:presLayoutVars>
      </dgm:prSet>
      <dgm:spPr/>
    </dgm:pt>
    <dgm:pt modelId="{D5799386-7312-4BB2-8024-506AC633F09C}" type="pres">
      <dgm:prSet presAssocID="{DCC71FEB-F05E-4FC1-82B3-537874F7B58A}" presName="node" presStyleLbl="node1" presStyleIdx="0" presStyleCnt="1" custScaleX="246146">
        <dgm:presLayoutVars>
          <dgm:bulletEnabled val="1"/>
        </dgm:presLayoutVars>
      </dgm:prSet>
      <dgm:spPr/>
    </dgm:pt>
  </dgm:ptLst>
  <dgm:cxnLst>
    <dgm:cxn modelId="{6C10AC6F-5ACA-46C8-B32E-D95BD7A0A547}" srcId="{FD5A016A-8F2B-4094-ABA7-9195FF49E140}" destId="{DCC71FEB-F05E-4FC1-82B3-537874F7B58A}" srcOrd="0" destOrd="0" parTransId="{8C9A2E4F-DCB8-4C0B-8ED4-750A54CABD68}" sibTransId="{5DA7DB88-0C46-47DE-A210-B91775BE8674}"/>
    <dgm:cxn modelId="{8AB7CFD9-0ECF-4398-833C-9FF26EC8B6B7}" type="presOf" srcId="{FD5A016A-8F2B-4094-ABA7-9195FF49E140}" destId="{B5E355B8-4704-4FE2-B6A7-4E447C142A09}" srcOrd="0" destOrd="0" presId="urn:microsoft.com/office/officeart/2005/8/layout/default"/>
    <dgm:cxn modelId="{F47AA8E5-654C-4514-ADF4-39642997C551}" type="presOf" srcId="{DCC71FEB-F05E-4FC1-82B3-537874F7B58A}" destId="{D5799386-7312-4BB2-8024-506AC633F09C}" srcOrd="0" destOrd="0" presId="urn:microsoft.com/office/officeart/2005/8/layout/default"/>
    <dgm:cxn modelId="{A874990C-E9D7-45FF-A7FF-82CA8D098CCE}" type="presParOf" srcId="{B5E355B8-4704-4FE2-B6A7-4E447C142A09}" destId="{D5799386-7312-4BB2-8024-506AC633F09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F4F639-45F3-4AF3-A49D-C1AB8EC9DA1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41D683-6A2B-4D3B-A453-EF84CD62A0AD}">
      <dgm:prSet phldrT="[Текст]" custT="1"/>
      <dgm:spPr/>
      <dgm:t>
        <a:bodyPr/>
        <a:lstStyle/>
        <a:p>
          <a:r>
            <a:rPr lang="ru-RU" sz="6500" b="1" dirty="0">
              <a:solidFill>
                <a:srgbClr val="FF0000"/>
              </a:solidFill>
            </a:rPr>
            <a:t>2 ДНЗ</a:t>
          </a:r>
          <a:r>
            <a:rPr lang="ru-RU" sz="3300" dirty="0"/>
            <a:t> </a:t>
          </a:r>
        </a:p>
      </dgm:t>
    </dgm:pt>
    <dgm:pt modelId="{B4FDDD5F-88C5-4A64-89BD-B084BCE57870}" type="parTrans" cxnId="{A0A7963B-538E-4581-B96B-9248EF767869}">
      <dgm:prSet/>
      <dgm:spPr/>
      <dgm:t>
        <a:bodyPr/>
        <a:lstStyle/>
        <a:p>
          <a:endParaRPr lang="ru-RU"/>
        </a:p>
      </dgm:t>
    </dgm:pt>
    <dgm:pt modelId="{AAB87E89-AA7F-4055-AF4A-8C0F23C88A17}" type="sibTrans" cxnId="{A0A7963B-538E-4581-B96B-9248EF767869}">
      <dgm:prSet/>
      <dgm:spPr/>
      <dgm:t>
        <a:bodyPr/>
        <a:lstStyle/>
        <a:p>
          <a:endParaRPr lang="ru-RU"/>
        </a:p>
      </dgm:t>
    </dgm:pt>
    <dgm:pt modelId="{CCC936B4-164D-4CA7-A511-B8E215C89A06}">
      <dgm:prSet phldrT="[Текст]" custT="1"/>
      <dgm:spPr/>
      <dgm:t>
        <a:bodyPr/>
        <a:lstStyle/>
        <a:p>
          <a:r>
            <a:rPr lang="ru-RU" sz="2000" dirty="0" err="1"/>
            <a:t>Вільшанський</a:t>
          </a:r>
          <a:r>
            <a:rPr lang="ru-RU" sz="2000" dirty="0"/>
            <a:t>, </a:t>
          </a:r>
          <a:r>
            <a:rPr lang="ru-RU" sz="2000" dirty="0" err="1"/>
            <a:t>Бобринецький</a:t>
          </a:r>
          <a:r>
            <a:rPr lang="ru-RU" sz="2000" dirty="0"/>
            <a:t> </a:t>
          </a:r>
          <a:r>
            <a:rPr lang="ru-RU" sz="2000" dirty="0" err="1"/>
            <a:t>райони</a:t>
          </a:r>
          <a:r>
            <a:rPr lang="ru-RU" sz="2000" dirty="0"/>
            <a:t> </a:t>
          </a:r>
        </a:p>
      </dgm:t>
    </dgm:pt>
    <dgm:pt modelId="{2089ABE2-A24C-4506-871D-6266D7E22B97}" type="parTrans" cxnId="{CAB85998-D992-4D96-BF40-5C3F6BEC8AE8}">
      <dgm:prSet/>
      <dgm:spPr/>
      <dgm:t>
        <a:bodyPr/>
        <a:lstStyle/>
        <a:p>
          <a:endParaRPr lang="ru-RU"/>
        </a:p>
      </dgm:t>
    </dgm:pt>
    <dgm:pt modelId="{75DC8A5F-5EF2-4D52-99CD-8F83A056ADA8}" type="sibTrans" cxnId="{CAB85998-D992-4D96-BF40-5C3F6BEC8AE8}">
      <dgm:prSet/>
      <dgm:spPr/>
      <dgm:t>
        <a:bodyPr/>
        <a:lstStyle/>
        <a:p>
          <a:endParaRPr lang="ru-RU"/>
        </a:p>
      </dgm:t>
    </dgm:pt>
    <dgm:pt modelId="{20D4437B-83F9-42FB-83B6-93825B5F6DD3}">
      <dgm:prSet phldrT="[Текст]" custT="1"/>
      <dgm:spPr/>
      <dgm:t>
        <a:bodyPr/>
        <a:lstStyle/>
        <a:p>
          <a:r>
            <a:rPr lang="ru-RU" sz="6500" b="1" dirty="0">
              <a:solidFill>
                <a:srgbClr val="FF0000"/>
              </a:solidFill>
            </a:rPr>
            <a:t>9 НВК</a:t>
          </a:r>
        </a:p>
      </dgm:t>
    </dgm:pt>
    <dgm:pt modelId="{EE5C42A3-2E8A-4DC2-89B9-E9C6A210EE14}" type="parTrans" cxnId="{081B0C57-6FB2-45C0-955D-89A6FCA355BC}">
      <dgm:prSet/>
      <dgm:spPr/>
      <dgm:t>
        <a:bodyPr/>
        <a:lstStyle/>
        <a:p>
          <a:endParaRPr lang="ru-RU"/>
        </a:p>
      </dgm:t>
    </dgm:pt>
    <dgm:pt modelId="{C9268D0C-A1DB-4C18-BF53-2842E5E708C3}" type="sibTrans" cxnId="{081B0C57-6FB2-45C0-955D-89A6FCA355BC}">
      <dgm:prSet/>
      <dgm:spPr/>
      <dgm:t>
        <a:bodyPr/>
        <a:lstStyle/>
        <a:p>
          <a:endParaRPr lang="ru-RU"/>
        </a:p>
      </dgm:t>
    </dgm:pt>
    <dgm:pt modelId="{5876E1B1-0319-4E90-9B10-80D2FE90338E}">
      <dgm:prSet phldrT="[Текст]" custT="1"/>
      <dgm:spPr/>
      <dgm:t>
        <a:bodyPr/>
        <a:lstStyle/>
        <a:p>
          <a:r>
            <a:rPr lang="ru-RU" sz="6500" b="1" dirty="0">
              <a:solidFill>
                <a:srgbClr val="FF0000"/>
              </a:solidFill>
            </a:rPr>
            <a:t>7 </a:t>
          </a:r>
          <a:r>
            <a:rPr lang="ru-RU" sz="6500" b="1" dirty="0" err="1">
              <a:solidFill>
                <a:srgbClr val="FF0000"/>
              </a:solidFill>
            </a:rPr>
            <a:t>груп</a:t>
          </a:r>
          <a:endParaRPr lang="ru-RU" sz="6500" b="1" dirty="0">
            <a:solidFill>
              <a:srgbClr val="FF0000"/>
            </a:solidFill>
          </a:endParaRPr>
        </a:p>
      </dgm:t>
    </dgm:pt>
    <dgm:pt modelId="{DF6EEF16-01A7-47B9-99DC-DE4094357E1B}" type="parTrans" cxnId="{A008B30F-A282-45F1-87F5-9C3090969E31}">
      <dgm:prSet/>
      <dgm:spPr/>
      <dgm:t>
        <a:bodyPr/>
        <a:lstStyle/>
        <a:p>
          <a:endParaRPr lang="ru-RU"/>
        </a:p>
      </dgm:t>
    </dgm:pt>
    <dgm:pt modelId="{2B047CF2-1F29-43FC-8D5C-F398C4E891D4}" type="sibTrans" cxnId="{A008B30F-A282-45F1-87F5-9C3090969E31}">
      <dgm:prSet/>
      <dgm:spPr/>
      <dgm:t>
        <a:bodyPr/>
        <a:lstStyle/>
        <a:p>
          <a:endParaRPr lang="ru-RU"/>
        </a:p>
      </dgm:t>
    </dgm:pt>
    <dgm:pt modelId="{FA284A57-5D12-48C7-B069-85E85EDC9F0A}">
      <dgm:prSet phldrT="[Текст]" custT="1"/>
      <dgm:spPr/>
      <dgm:t>
        <a:bodyPr/>
        <a:lstStyle/>
        <a:p>
          <a:r>
            <a:rPr lang="ru-RU" sz="2000" dirty="0" err="1"/>
            <a:t>Добровеличківський</a:t>
          </a:r>
          <a:r>
            <a:rPr lang="ru-RU" sz="2000" dirty="0"/>
            <a:t>, </a:t>
          </a:r>
          <a:r>
            <a:rPr lang="ru-RU" sz="2000" dirty="0" err="1"/>
            <a:t>Новомиргородський</a:t>
          </a:r>
          <a:r>
            <a:rPr lang="ru-RU" sz="2000" dirty="0"/>
            <a:t>, </a:t>
          </a:r>
          <a:r>
            <a:rPr lang="ru-RU" sz="2000" dirty="0" err="1"/>
            <a:t>Компаніївський</a:t>
          </a:r>
          <a:r>
            <a:rPr lang="ru-RU" sz="2000" dirty="0"/>
            <a:t> </a:t>
          </a:r>
          <a:r>
            <a:rPr lang="ru-RU" sz="2000" dirty="0" err="1"/>
            <a:t>райони</a:t>
          </a:r>
          <a:r>
            <a:rPr lang="ru-RU" sz="2000" dirty="0"/>
            <a:t> та </a:t>
          </a:r>
          <a:r>
            <a:rPr lang="ru-RU" sz="2000" dirty="0" err="1"/>
            <a:t>м.Кіровоград</a:t>
          </a:r>
          <a:endParaRPr lang="ru-RU" sz="2000" dirty="0"/>
        </a:p>
      </dgm:t>
    </dgm:pt>
    <dgm:pt modelId="{E9B224CA-05C1-4ADC-9EE0-2D26EB8D8A46}" type="parTrans" cxnId="{D16C85DB-A4BF-4304-B718-48EE9EAA7E39}">
      <dgm:prSet/>
      <dgm:spPr/>
      <dgm:t>
        <a:bodyPr/>
        <a:lstStyle/>
        <a:p>
          <a:endParaRPr lang="ru-RU"/>
        </a:p>
      </dgm:t>
    </dgm:pt>
    <dgm:pt modelId="{CB659B69-1998-47C8-8348-ABB392D0457E}" type="sibTrans" cxnId="{D16C85DB-A4BF-4304-B718-48EE9EAA7E39}">
      <dgm:prSet/>
      <dgm:spPr/>
      <dgm:t>
        <a:bodyPr/>
        <a:lstStyle/>
        <a:p>
          <a:endParaRPr lang="ru-RU"/>
        </a:p>
      </dgm:t>
    </dgm:pt>
    <dgm:pt modelId="{8DF039FE-A36B-4653-A0ED-0ED60A80AC62}">
      <dgm:prSet phldrT="[Текст]" custT="1"/>
      <dgm:spPr/>
      <dgm:t>
        <a:bodyPr/>
        <a:lstStyle/>
        <a:p>
          <a:r>
            <a:rPr lang="ru-RU" sz="2000" dirty="0" err="1"/>
            <a:t>Новгородківський</a:t>
          </a:r>
          <a:r>
            <a:rPr lang="ru-RU" sz="2000" dirty="0"/>
            <a:t>, </a:t>
          </a:r>
          <a:r>
            <a:rPr lang="ru-RU" sz="2000" dirty="0" err="1"/>
            <a:t>Світловодський</a:t>
          </a:r>
          <a:r>
            <a:rPr lang="ru-RU" sz="2000" dirty="0"/>
            <a:t>, </a:t>
          </a:r>
          <a:r>
            <a:rPr lang="ru-RU" sz="2000" dirty="0" err="1"/>
            <a:t>Компаніївський</a:t>
          </a:r>
          <a:r>
            <a:rPr lang="ru-RU" sz="2000" dirty="0"/>
            <a:t>, </a:t>
          </a:r>
          <a:r>
            <a:rPr lang="ru-RU" sz="2000" dirty="0" err="1"/>
            <a:t>Кіровоградський</a:t>
          </a:r>
          <a:r>
            <a:rPr lang="ru-RU" sz="2000" dirty="0"/>
            <a:t> (3), </a:t>
          </a:r>
          <a:r>
            <a:rPr lang="ru-RU" sz="2000" dirty="0" err="1"/>
            <a:t>Новоархангельський</a:t>
          </a:r>
          <a:r>
            <a:rPr lang="ru-RU" sz="2000" dirty="0"/>
            <a:t>, </a:t>
          </a:r>
          <a:r>
            <a:rPr lang="ru-RU" sz="2000" dirty="0" err="1"/>
            <a:t>Новомиргородський</a:t>
          </a:r>
          <a:r>
            <a:rPr lang="ru-RU" sz="2000" dirty="0"/>
            <a:t>, </a:t>
          </a:r>
          <a:r>
            <a:rPr lang="ru-RU" sz="2000" dirty="0" err="1"/>
            <a:t>Онуфріївський</a:t>
          </a:r>
          <a:r>
            <a:rPr lang="ru-RU" sz="2000" dirty="0"/>
            <a:t> </a:t>
          </a:r>
          <a:r>
            <a:rPr lang="ru-RU" sz="2000" dirty="0" err="1"/>
            <a:t>райони</a:t>
          </a:r>
          <a:endParaRPr lang="ru-RU" sz="2000" dirty="0"/>
        </a:p>
      </dgm:t>
    </dgm:pt>
    <dgm:pt modelId="{E5454195-56FC-4559-97D0-1E46B7B6CBA6}" type="sibTrans" cxnId="{C6DB497D-61F2-4201-8BD1-423B68E3B2AA}">
      <dgm:prSet/>
      <dgm:spPr/>
      <dgm:t>
        <a:bodyPr/>
        <a:lstStyle/>
        <a:p>
          <a:endParaRPr lang="ru-RU"/>
        </a:p>
      </dgm:t>
    </dgm:pt>
    <dgm:pt modelId="{369CE27B-E764-4DF6-9E65-C8F366152DBE}" type="parTrans" cxnId="{C6DB497D-61F2-4201-8BD1-423B68E3B2AA}">
      <dgm:prSet/>
      <dgm:spPr/>
      <dgm:t>
        <a:bodyPr/>
        <a:lstStyle/>
        <a:p>
          <a:endParaRPr lang="ru-RU"/>
        </a:p>
      </dgm:t>
    </dgm:pt>
    <dgm:pt modelId="{BF9A7B50-E40A-4840-B6BE-73F8126D0A44}" type="pres">
      <dgm:prSet presAssocID="{E4F4F639-45F3-4AF3-A49D-C1AB8EC9DA19}" presName="linearFlow" presStyleCnt="0">
        <dgm:presLayoutVars>
          <dgm:dir/>
          <dgm:animLvl val="lvl"/>
          <dgm:resizeHandles val="exact"/>
        </dgm:presLayoutVars>
      </dgm:prSet>
      <dgm:spPr/>
    </dgm:pt>
    <dgm:pt modelId="{DE724DF9-6E89-4CB5-A5F4-3C45A620B9EA}" type="pres">
      <dgm:prSet presAssocID="{0541D683-6A2B-4D3B-A453-EF84CD62A0AD}" presName="composite" presStyleCnt="0"/>
      <dgm:spPr/>
    </dgm:pt>
    <dgm:pt modelId="{F9EE73BC-1E91-44B7-B39B-5F5D55A0ED32}" type="pres">
      <dgm:prSet presAssocID="{0541D683-6A2B-4D3B-A453-EF84CD62A0AD}" presName="parentText" presStyleLbl="alignNode1" presStyleIdx="0" presStyleCnt="3" custScaleX="254368">
        <dgm:presLayoutVars>
          <dgm:chMax val="1"/>
          <dgm:bulletEnabled val="1"/>
        </dgm:presLayoutVars>
      </dgm:prSet>
      <dgm:spPr/>
    </dgm:pt>
    <dgm:pt modelId="{2F2FF45A-C25A-4E92-819D-24F8E904039C}" type="pres">
      <dgm:prSet presAssocID="{0541D683-6A2B-4D3B-A453-EF84CD62A0AD}" presName="descendantText" presStyleLbl="alignAcc1" presStyleIdx="0" presStyleCnt="3" custScaleX="81077">
        <dgm:presLayoutVars>
          <dgm:bulletEnabled val="1"/>
        </dgm:presLayoutVars>
      </dgm:prSet>
      <dgm:spPr/>
    </dgm:pt>
    <dgm:pt modelId="{41B34D11-E37D-493C-80AB-F3F7A0118BAF}" type="pres">
      <dgm:prSet presAssocID="{AAB87E89-AA7F-4055-AF4A-8C0F23C88A17}" presName="sp" presStyleCnt="0"/>
      <dgm:spPr/>
    </dgm:pt>
    <dgm:pt modelId="{FF7F1987-CE3D-463F-8714-D2374DFFBD3B}" type="pres">
      <dgm:prSet presAssocID="{20D4437B-83F9-42FB-83B6-93825B5F6DD3}" presName="composite" presStyleCnt="0"/>
      <dgm:spPr/>
    </dgm:pt>
    <dgm:pt modelId="{5FC6E998-75FE-4D53-951E-430C6DB6FA81}" type="pres">
      <dgm:prSet presAssocID="{20D4437B-83F9-42FB-83B6-93825B5F6DD3}" presName="parentText" presStyleLbl="alignNode1" presStyleIdx="1" presStyleCnt="3" custScaleX="232689">
        <dgm:presLayoutVars>
          <dgm:chMax val="1"/>
          <dgm:bulletEnabled val="1"/>
        </dgm:presLayoutVars>
      </dgm:prSet>
      <dgm:spPr/>
    </dgm:pt>
    <dgm:pt modelId="{5B71378A-0815-426F-9DEC-0811470E1B45}" type="pres">
      <dgm:prSet presAssocID="{20D4437B-83F9-42FB-83B6-93825B5F6DD3}" presName="descendantText" presStyleLbl="alignAcc1" presStyleIdx="1" presStyleCnt="3" custScaleX="82053">
        <dgm:presLayoutVars>
          <dgm:bulletEnabled val="1"/>
        </dgm:presLayoutVars>
      </dgm:prSet>
      <dgm:spPr/>
    </dgm:pt>
    <dgm:pt modelId="{CBFE1B0D-02CA-49DB-9D54-7CDA3CED9B3E}" type="pres">
      <dgm:prSet presAssocID="{C9268D0C-A1DB-4C18-BF53-2842E5E708C3}" presName="sp" presStyleCnt="0"/>
      <dgm:spPr/>
    </dgm:pt>
    <dgm:pt modelId="{A7F7487C-0D37-4602-9E6B-A399C8701C4D}" type="pres">
      <dgm:prSet presAssocID="{5876E1B1-0319-4E90-9B10-80D2FE90338E}" presName="composite" presStyleCnt="0"/>
      <dgm:spPr/>
    </dgm:pt>
    <dgm:pt modelId="{A764CD12-D3A8-4C45-9F61-45FA019C8FE1}" type="pres">
      <dgm:prSet presAssocID="{5876E1B1-0319-4E90-9B10-80D2FE90338E}" presName="parentText" presStyleLbl="alignNode1" presStyleIdx="2" presStyleCnt="3" custScaleX="234054">
        <dgm:presLayoutVars>
          <dgm:chMax val="1"/>
          <dgm:bulletEnabled val="1"/>
        </dgm:presLayoutVars>
      </dgm:prSet>
      <dgm:spPr/>
    </dgm:pt>
    <dgm:pt modelId="{80AAEDCE-BC2C-4383-A48D-16ADE84BB576}" type="pres">
      <dgm:prSet presAssocID="{5876E1B1-0319-4E90-9B10-80D2FE90338E}" presName="descendantText" presStyleLbl="alignAcc1" presStyleIdx="2" presStyleCnt="3" custScaleX="84028">
        <dgm:presLayoutVars>
          <dgm:bulletEnabled val="1"/>
        </dgm:presLayoutVars>
      </dgm:prSet>
      <dgm:spPr/>
    </dgm:pt>
  </dgm:ptLst>
  <dgm:cxnLst>
    <dgm:cxn modelId="{A008B30F-A282-45F1-87F5-9C3090969E31}" srcId="{E4F4F639-45F3-4AF3-A49D-C1AB8EC9DA19}" destId="{5876E1B1-0319-4E90-9B10-80D2FE90338E}" srcOrd="2" destOrd="0" parTransId="{DF6EEF16-01A7-47B9-99DC-DE4094357E1B}" sibTransId="{2B047CF2-1F29-43FC-8D5C-F398C4E891D4}"/>
    <dgm:cxn modelId="{C6DB497D-61F2-4201-8BD1-423B68E3B2AA}" srcId="{20D4437B-83F9-42FB-83B6-93825B5F6DD3}" destId="{8DF039FE-A36B-4653-A0ED-0ED60A80AC62}" srcOrd="0" destOrd="0" parTransId="{369CE27B-E764-4DF6-9E65-C8F366152DBE}" sibTransId="{E5454195-56FC-4559-97D0-1E46B7B6CBA6}"/>
    <dgm:cxn modelId="{D294B4A0-88E7-4B6D-8B93-7361DBAF99D7}" type="presOf" srcId="{20D4437B-83F9-42FB-83B6-93825B5F6DD3}" destId="{5FC6E998-75FE-4D53-951E-430C6DB6FA81}" srcOrd="0" destOrd="0" presId="urn:microsoft.com/office/officeart/2005/8/layout/chevron2"/>
    <dgm:cxn modelId="{D16C85DB-A4BF-4304-B718-48EE9EAA7E39}" srcId="{5876E1B1-0319-4E90-9B10-80D2FE90338E}" destId="{FA284A57-5D12-48C7-B069-85E85EDC9F0A}" srcOrd="0" destOrd="0" parTransId="{E9B224CA-05C1-4ADC-9EE0-2D26EB8D8A46}" sibTransId="{CB659B69-1998-47C8-8348-ABB392D0457E}"/>
    <dgm:cxn modelId="{A0A7963B-538E-4581-B96B-9248EF767869}" srcId="{E4F4F639-45F3-4AF3-A49D-C1AB8EC9DA19}" destId="{0541D683-6A2B-4D3B-A453-EF84CD62A0AD}" srcOrd="0" destOrd="0" parTransId="{B4FDDD5F-88C5-4A64-89BD-B084BCE57870}" sibTransId="{AAB87E89-AA7F-4055-AF4A-8C0F23C88A17}"/>
    <dgm:cxn modelId="{13627AB9-C2AC-4BA3-8F43-49F521257B5F}" type="presOf" srcId="{8DF039FE-A36B-4653-A0ED-0ED60A80AC62}" destId="{5B71378A-0815-426F-9DEC-0811470E1B45}" srcOrd="0" destOrd="0" presId="urn:microsoft.com/office/officeart/2005/8/layout/chevron2"/>
    <dgm:cxn modelId="{081B0C57-6FB2-45C0-955D-89A6FCA355BC}" srcId="{E4F4F639-45F3-4AF3-A49D-C1AB8EC9DA19}" destId="{20D4437B-83F9-42FB-83B6-93825B5F6DD3}" srcOrd="1" destOrd="0" parTransId="{EE5C42A3-2E8A-4DC2-89B9-E9C6A210EE14}" sibTransId="{C9268D0C-A1DB-4C18-BF53-2842E5E708C3}"/>
    <dgm:cxn modelId="{D5BF28B6-A5D7-49C2-9B29-268ACBB9AF09}" type="presOf" srcId="{CCC936B4-164D-4CA7-A511-B8E215C89A06}" destId="{2F2FF45A-C25A-4E92-819D-24F8E904039C}" srcOrd="0" destOrd="0" presId="urn:microsoft.com/office/officeart/2005/8/layout/chevron2"/>
    <dgm:cxn modelId="{46B64422-C0D0-49B6-9C69-198AB35420F0}" type="presOf" srcId="{E4F4F639-45F3-4AF3-A49D-C1AB8EC9DA19}" destId="{BF9A7B50-E40A-4840-B6BE-73F8126D0A44}" srcOrd="0" destOrd="0" presId="urn:microsoft.com/office/officeart/2005/8/layout/chevron2"/>
    <dgm:cxn modelId="{739B686E-3D4D-45B6-8FCB-22BCC39FB8DF}" type="presOf" srcId="{FA284A57-5D12-48C7-B069-85E85EDC9F0A}" destId="{80AAEDCE-BC2C-4383-A48D-16ADE84BB576}" srcOrd="0" destOrd="0" presId="urn:microsoft.com/office/officeart/2005/8/layout/chevron2"/>
    <dgm:cxn modelId="{F0847FDF-AF82-4FDE-B79A-24C4E82D92D1}" type="presOf" srcId="{5876E1B1-0319-4E90-9B10-80D2FE90338E}" destId="{A764CD12-D3A8-4C45-9F61-45FA019C8FE1}" srcOrd="0" destOrd="0" presId="urn:microsoft.com/office/officeart/2005/8/layout/chevron2"/>
    <dgm:cxn modelId="{CAB85998-D992-4D96-BF40-5C3F6BEC8AE8}" srcId="{0541D683-6A2B-4D3B-A453-EF84CD62A0AD}" destId="{CCC936B4-164D-4CA7-A511-B8E215C89A06}" srcOrd="0" destOrd="0" parTransId="{2089ABE2-A24C-4506-871D-6266D7E22B97}" sibTransId="{75DC8A5F-5EF2-4D52-99CD-8F83A056ADA8}"/>
    <dgm:cxn modelId="{81003F27-DC90-48CE-AE49-0F478FDE35AD}" type="presOf" srcId="{0541D683-6A2B-4D3B-A453-EF84CD62A0AD}" destId="{F9EE73BC-1E91-44B7-B39B-5F5D55A0ED32}" srcOrd="0" destOrd="0" presId="urn:microsoft.com/office/officeart/2005/8/layout/chevron2"/>
    <dgm:cxn modelId="{8FF219F6-918C-4EAD-8218-5FC8813C6D6B}" type="presParOf" srcId="{BF9A7B50-E40A-4840-B6BE-73F8126D0A44}" destId="{DE724DF9-6E89-4CB5-A5F4-3C45A620B9EA}" srcOrd="0" destOrd="0" presId="urn:microsoft.com/office/officeart/2005/8/layout/chevron2"/>
    <dgm:cxn modelId="{3AA33458-1ADE-4422-BC86-5C572039A41C}" type="presParOf" srcId="{DE724DF9-6E89-4CB5-A5F4-3C45A620B9EA}" destId="{F9EE73BC-1E91-44B7-B39B-5F5D55A0ED32}" srcOrd="0" destOrd="0" presId="urn:microsoft.com/office/officeart/2005/8/layout/chevron2"/>
    <dgm:cxn modelId="{84D506E7-7432-4FD3-89FB-658191F44014}" type="presParOf" srcId="{DE724DF9-6E89-4CB5-A5F4-3C45A620B9EA}" destId="{2F2FF45A-C25A-4E92-819D-24F8E904039C}" srcOrd="1" destOrd="0" presId="urn:microsoft.com/office/officeart/2005/8/layout/chevron2"/>
    <dgm:cxn modelId="{C8B73E30-C0C7-4F0B-A889-288E960F0788}" type="presParOf" srcId="{BF9A7B50-E40A-4840-B6BE-73F8126D0A44}" destId="{41B34D11-E37D-493C-80AB-F3F7A0118BAF}" srcOrd="1" destOrd="0" presId="urn:microsoft.com/office/officeart/2005/8/layout/chevron2"/>
    <dgm:cxn modelId="{72BD575C-7139-4AE7-868D-69D2643CB32F}" type="presParOf" srcId="{BF9A7B50-E40A-4840-B6BE-73F8126D0A44}" destId="{FF7F1987-CE3D-463F-8714-D2374DFFBD3B}" srcOrd="2" destOrd="0" presId="urn:microsoft.com/office/officeart/2005/8/layout/chevron2"/>
    <dgm:cxn modelId="{07D45553-237E-497F-B570-E19FF386F170}" type="presParOf" srcId="{FF7F1987-CE3D-463F-8714-D2374DFFBD3B}" destId="{5FC6E998-75FE-4D53-951E-430C6DB6FA81}" srcOrd="0" destOrd="0" presId="urn:microsoft.com/office/officeart/2005/8/layout/chevron2"/>
    <dgm:cxn modelId="{98C5D4DF-9A4B-4E07-AD97-153EF4AE4EB2}" type="presParOf" srcId="{FF7F1987-CE3D-463F-8714-D2374DFFBD3B}" destId="{5B71378A-0815-426F-9DEC-0811470E1B45}" srcOrd="1" destOrd="0" presId="urn:microsoft.com/office/officeart/2005/8/layout/chevron2"/>
    <dgm:cxn modelId="{554D3DA4-01DE-4344-9004-9CB6E5B92221}" type="presParOf" srcId="{BF9A7B50-E40A-4840-B6BE-73F8126D0A44}" destId="{CBFE1B0D-02CA-49DB-9D54-7CDA3CED9B3E}" srcOrd="3" destOrd="0" presId="urn:microsoft.com/office/officeart/2005/8/layout/chevron2"/>
    <dgm:cxn modelId="{E1C6E08D-7D54-4B39-8535-CDAEC9E86B24}" type="presParOf" srcId="{BF9A7B50-E40A-4840-B6BE-73F8126D0A44}" destId="{A7F7487C-0D37-4602-9E6B-A399C8701C4D}" srcOrd="4" destOrd="0" presId="urn:microsoft.com/office/officeart/2005/8/layout/chevron2"/>
    <dgm:cxn modelId="{24DC42EE-A159-4F99-8E0F-A7D95F7B452C}" type="presParOf" srcId="{A7F7487C-0D37-4602-9E6B-A399C8701C4D}" destId="{A764CD12-D3A8-4C45-9F61-45FA019C8FE1}" srcOrd="0" destOrd="0" presId="urn:microsoft.com/office/officeart/2005/8/layout/chevron2"/>
    <dgm:cxn modelId="{D3B66FB4-E109-401C-B4FD-36550070405D}" type="presParOf" srcId="{A7F7487C-0D37-4602-9E6B-A399C8701C4D}" destId="{80AAEDCE-BC2C-4383-A48D-16ADE84BB5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3D5FC3-E544-493D-B312-B2BFBD399F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378DA2-87FF-4501-8D57-AB4CEE9C88FF}">
      <dgm:prSet phldrT="[Текст]" custT="1"/>
      <dgm:spPr/>
      <dgm:t>
        <a:bodyPr/>
        <a:lstStyle/>
        <a:p>
          <a:pPr algn="ctr"/>
          <a:r>
            <a:rPr lang="ru-RU" sz="7200" b="1" dirty="0">
              <a:solidFill>
                <a:srgbClr val="FF0000"/>
              </a:solidFill>
            </a:rPr>
            <a:t>273</a:t>
          </a:r>
        </a:p>
      </dgm:t>
    </dgm:pt>
    <dgm:pt modelId="{5AEA1753-1E85-4CEF-9128-E44B3374A9AE}" type="parTrans" cxnId="{9F0D1517-9B5C-41C1-B452-E37D08107AE7}">
      <dgm:prSet/>
      <dgm:spPr/>
      <dgm:t>
        <a:bodyPr/>
        <a:lstStyle/>
        <a:p>
          <a:endParaRPr lang="ru-RU"/>
        </a:p>
      </dgm:t>
    </dgm:pt>
    <dgm:pt modelId="{5D4A8F90-111B-44CB-95EF-2A06107FC49F}" type="sibTrans" cxnId="{9F0D1517-9B5C-41C1-B452-E37D08107AE7}">
      <dgm:prSet/>
      <dgm:spPr/>
      <dgm:t>
        <a:bodyPr/>
        <a:lstStyle/>
        <a:p>
          <a:endParaRPr lang="ru-RU"/>
        </a:p>
      </dgm:t>
    </dgm:pt>
    <dgm:pt modelId="{9AA796C4-3891-42AB-982B-E123F2C60580}">
      <dgm:prSet phldrT="[Текст]" custT="1"/>
      <dgm:spPr/>
      <dgm:t>
        <a:bodyPr/>
        <a:lstStyle/>
        <a:p>
          <a:r>
            <a:rPr lang="ru-RU" sz="2800" b="1" dirty="0" err="1">
              <a:solidFill>
                <a:schemeClr val="bg1"/>
              </a:solidFill>
            </a:rPr>
            <a:t>додаткових</a:t>
          </a:r>
          <a:r>
            <a:rPr lang="ru-RU" sz="2800" b="1" dirty="0">
              <a:solidFill>
                <a:schemeClr val="bg1"/>
              </a:solidFill>
            </a:rPr>
            <a:t> </a:t>
          </a:r>
          <a:r>
            <a:rPr lang="ru-RU" sz="2800" b="1" dirty="0" err="1">
              <a:solidFill>
                <a:schemeClr val="bg1"/>
              </a:solidFill>
            </a:rPr>
            <a:t>місця</a:t>
          </a:r>
          <a:endParaRPr lang="ru-RU" sz="2800" dirty="0">
            <a:solidFill>
              <a:schemeClr val="bg1"/>
            </a:solidFill>
          </a:endParaRPr>
        </a:p>
      </dgm:t>
    </dgm:pt>
    <dgm:pt modelId="{4C0CF8A3-1BF8-4107-A16B-8A737DB3B326}" type="parTrans" cxnId="{2F6E0CA2-DA90-4D4F-83F9-B49797C35DA1}">
      <dgm:prSet/>
      <dgm:spPr/>
      <dgm:t>
        <a:bodyPr/>
        <a:lstStyle/>
        <a:p>
          <a:endParaRPr lang="ru-RU"/>
        </a:p>
      </dgm:t>
    </dgm:pt>
    <dgm:pt modelId="{98536120-60C7-4CA7-90BA-28108C0490D5}" type="sibTrans" cxnId="{2F6E0CA2-DA90-4D4F-83F9-B49797C35DA1}">
      <dgm:prSet/>
      <dgm:spPr/>
      <dgm:t>
        <a:bodyPr/>
        <a:lstStyle/>
        <a:p>
          <a:endParaRPr lang="ru-RU"/>
        </a:p>
      </dgm:t>
    </dgm:pt>
    <dgm:pt modelId="{BAD005CA-468E-48AD-B052-DB8162E5B7AA}" type="pres">
      <dgm:prSet presAssocID="{B43D5FC3-E544-493D-B312-B2BFBD399F40}" presName="linear" presStyleCnt="0">
        <dgm:presLayoutVars>
          <dgm:animLvl val="lvl"/>
          <dgm:resizeHandles val="exact"/>
        </dgm:presLayoutVars>
      </dgm:prSet>
      <dgm:spPr/>
    </dgm:pt>
    <dgm:pt modelId="{5C28ED87-DD9E-4133-8C6F-C272FF8C044B}" type="pres">
      <dgm:prSet presAssocID="{9D378DA2-87FF-4501-8D57-AB4CEE9C88FF}" presName="parentText" presStyleLbl="node1" presStyleIdx="0" presStyleCnt="1" custScaleY="61447" custLinFactNeighborX="-9398" custLinFactNeighborY="-24389">
        <dgm:presLayoutVars>
          <dgm:chMax val="0"/>
          <dgm:bulletEnabled val="1"/>
        </dgm:presLayoutVars>
      </dgm:prSet>
      <dgm:spPr/>
    </dgm:pt>
    <dgm:pt modelId="{F22EF291-FC4C-45F3-BABE-6ADF1AAA761C}" type="pres">
      <dgm:prSet presAssocID="{9D378DA2-87FF-4501-8D57-AB4CEE9C88FF}" presName="childText" presStyleLbl="revTx" presStyleIdx="0" presStyleCnt="1" custScaleY="161877">
        <dgm:presLayoutVars>
          <dgm:bulletEnabled val="1"/>
        </dgm:presLayoutVars>
      </dgm:prSet>
      <dgm:spPr/>
    </dgm:pt>
  </dgm:ptLst>
  <dgm:cxnLst>
    <dgm:cxn modelId="{F4BDC2B8-C99E-429B-9017-AC3B223B6936}" type="presOf" srcId="{9D378DA2-87FF-4501-8D57-AB4CEE9C88FF}" destId="{5C28ED87-DD9E-4133-8C6F-C272FF8C044B}" srcOrd="0" destOrd="0" presId="urn:microsoft.com/office/officeart/2005/8/layout/vList2"/>
    <dgm:cxn modelId="{1D4B3CE9-AE68-4230-8D4A-D0A0D14658A0}" type="presOf" srcId="{B43D5FC3-E544-493D-B312-B2BFBD399F40}" destId="{BAD005CA-468E-48AD-B052-DB8162E5B7AA}" srcOrd="0" destOrd="0" presId="urn:microsoft.com/office/officeart/2005/8/layout/vList2"/>
    <dgm:cxn modelId="{2F6E0CA2-DA90-4D4F-83F9-B49797C35DA1}" srcId="{9D378DA2-87FF-4501-8D57-AB4CEE9C88FF}" destId="{9AA796C4-3891-42AB-982B-E123F2C60580}" srcOrd="0" destOrd="0" parTransId="{4C0CF8A3-1BF8-4107-A16B-8A737DB3B326}" sibTransId="{98536120-60C7-4CA7-90BA-28108C0490D5}"/>
    <dgm:cxn modelId="{7BA448AD-3165-4F83-A36A-9F3BD157A2AC}" type="presOf" srcId="{9AA796C4-3891-42AB-982B-E123F2C60580}" destId="{F22EF291-FC4C-45F3-BABE-6ADF1AAA761C}" srcOrd="0" destOrd="0" presId="urn:microsoft.com/office/officeart/2005/8/layout/vList2"/>
    <dgm:cxn modelId="{9F0D1517-9B5C-41C1-B452-E37D08107AE7}" srcId="{B43D5FC3-E544-493D-B312-B2BFBD399F40}" destId="{9D378DA2-87FF-4501-8D57-AB4CEE9C88FF}" srcOrd="0" destOrd="0" parTransId="{5AEA1753-1E85-4CEF-9128-E44B3374A9AE}" sibTransId="{5D4A8F90-111B-44CB-95EF-2A06107FC49F}"/>
    <dgm:cxn modelId="{CEFC4D25-1F33-4E58-B4EE-8AFDA1744B98}" type="presParOf" srcId="{BAD005CA-468E-48AD-B052-DB8162E5B7AA}" destId="{5C28ED87-DD9E-4133-8C6F-C272FF8C044B}" srcOrd="0" destOrd="0" presId="urn:microsoft.com/office/officeart/2005/8/layout/vList2"/>
    <dgm:cxn modelId="{D7B35A22-0E26-4C9B-8D31-0150904342A5}" type="presParOf" srcId="{BAD005CA-468E-48AD-B052-DB8162E5B7AA}" destId="{F22EF291-FC4C-45F3-BABE-6ADF1AAA761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A6A38A-7C1C-49A5-92B4-A85BF898DD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AE760D-8658-4B5E-9AAC-B9ED133ADD6D}">
      <dgm:prSet phldrT="[Текст]" custT="1"/>
      <dgm:spPr/>
      <dgm:t>
        <a:bodyPr/>
        <a:lstStyle/>
        <a:p>
          <a:r>
            <a:rPr lang="uk-UA" sz="5400" b="1" dirty="0">
              <a:solidFill>
                <a:srgbClr val="FF0000"/>
              </a:solidFill>
            </a:rPr>
            <a:t>592</a:t>
          </a:r>
          <a:r>
            <a:rPr lang="uk-UA" sz="2000" b="1" dirty="0"/>
            <a:t> додаткових місця</a:t>
          </a:r>
          <a:endParaRPr lang="ru-RU" sz="2000" b="1" dirty="0"/>
        </a:p>
      </dgm:t>
    </dgm:pt>
    <dgm:pt modelId="{85C6FD32-0DE5-4E44-B905-3E2A7AD10527}" type="parTrans" cxnId="{58BEB425-415F-4EAB-BFBB-9AAB461CDEAE}">
      <dgm:prSet/>
      <dgm:spPr/>
      <dgm:t>
        <a:bodyPr/>
        <a:lstStyle/>
        <a:p>
          <a:endParaRPr lang="ru-RU"/>
        </a:p>
      </dgm:t>
    </dgm:pt>
    <dgm:pt modelId="{713E9231-9CD7-43F4-9CB2-3D1B9C40DAFC}" type="sibTrans" cxnId="{58BEB425-415F-4EAB-BFBB-9AAB461CDEAE}">
      <dgm:prSet/>
      <dgm:spPr/>
      <dgm:t>
        <a:bodyPr/>
        <a:lstStyle/>
        <a:p>
          <a:endParaRPr lang="ru-RU"/>
        </a:p>
      </dgm:t>
    </dgm:pt>
    <dgm:pt modelId="{48D90CDB-6D2D-4CAA-BA80-901A7E2762CA}">
      <dgm:prSet phldrT="[Текст]" custT="1"/>
      <dgm:spPr/>
      <dgm:t>
        <a:bodyPr/>
        <a:lstStyle/>
        <a:p>
          <a:r>
            <a:rPr lang="ru-RU" sz="3000" b="1" dirty="0">
              <a:solidFill>
                <a:srgbClr val="FF0000"/>
              </a:solidFill>
            </a:rPr>
            <a:t>2</a:t>
          </a:r>
          <a:r>
            <a:rPr lang="ru-RU" sz="3000" b="1" dirty="0"/>
            <a:t> </a:t>
          </a:r>
        </a:p>
        <a:p>
          <a:r>
            <a:rPr lang="ru-RU" sz="3000" b="1" dirty="0"/>
            <a:t>ДНЗ</a:t>
          </a:r>
        </a:p>
      </dgm:t>
    </dgm:pt>
    <dgm:pt modelId="{6208C229-AB6F-40E0-9D5B-CC949A9168DF}" type="parTrans" cxnId="{B575D5DD-2AAE-4436-9AF6-1E1645D90EC8}">
      <dgm:prSet/>
      <dgm:spPr/>
      <dgm:t>
        <a:bodyPr/>
        <a:lstStyle/>
        <a:p>
          <a:endParaRPr lang="ru-RU"/>
        </a:p>
      </dgm:t>
    </dgm:pt>
    <dgm:pt modelId="{E4A2D45C-63FD-48D3-A767-A26C0C18D6B3}" type="sibTrans" cxnId="{B575D5DD-2AAE-4436-9AF6-1E1645D90EC8}">
      <dgm:prSet/>
      <dgm:spPr/>
      <dgm:t>
        <a:bodyPr/>
        <a:lstStyle/>
        <a:p>
          <a:endParaRPr lang="ru-RU"/>
        </a:p>
      </dgm:t>
    </dgm:pt>
    <dgm:pt modelId="{BD9AEE95-668E-49AE-AF34-6D6D1FEFC17B}">
      <dgm:prSet phldrT="[Текст]"/>
      <dgm:spPr/>
      <dgm:t>
        <a:bodyPr/>
        <a:lstStyle/>
        <a:p>
          <a:r>
            <a:rPr lang="ru-RU" dirty="0" err="1"/>
            <a:t>Новгородківський</a:t>
          </a:r>
          <a:r>
            <a:rPr lang="ru-RU" dirty="0"/>
            <a:t>, </a:t>
          </a:r>
          <a:r>
            <a:rPr lang="ru-RU" dirty="0" err="1"/>
            <a:t>Бобринецький</a:t>
          </a:r>
          <a:r>
            <a:rPr lang="ru-RU" dirty="0"/>
            <a:t> </a:t>
          </a:r>
          <a:r>
            <a:rPr lang="ru-RU" dirty="0" err="1"/>
            <a:t>райони</a:t>
          </a:r>
          <a:endParaRPr lang="ru-RU" dirty="0"/>
        </a:p>
      </dgm:t>
    </dgm:pt>
    <dgm:pt modelId="{3E9FF44E-D4C0-446A-9E0E-1A609C0D90A4}" type="parTrans" cxnId="{AB9CD31D-9334-45C0-A5FB-8054C5277159}">
      <dgm:prSet/>
      <dgm:spPr/>
      <dgm:t>
        <a:bodyPr/>
        <a:lstStyle/>
        <a:p>
          <a:endParaRPr lang="ru-RU"/>
        </a:p>
      </dgm:t>
    </dgm:pt>
    <dgm:pt modelId="{EA2B097B-9BE8-438B-AE2A-8FC798C5102D}" type="sibTrans" cxnId="{AB9CD31D-9334-45C0-A5FB-8054C5277159}">
      <dgm:prSet/>
      <dgm:spPr/>
      <dgm:t>
        <a:bodyPr/>
        <a:lstStyle/>
        <a:p>
          <a:endParaRPr lang="ru-RU"/>
        </a:p>
      </dgm:t>
    </dgm:pt>
    <dgm:pt modelId="{C3E3426A-156B-46AB-9EAB-CB9FFC28A8F2}">
      <dgm:prSet phldrT="[Текст]" custT="1"/>
      <dgm:spPr/>
      <dgm:t>
        <a:bodyPr/>
        <a:lstStyle/>
        <a:p>
          <a:r>
            <a:rPr lang="ru-RU" sz="3000" b="1" dirty="0">
              <a:solidFill>
                <a:srgbClr val="FF0000"/>
              </a:solidFill>
            </a:rPr>
            <a:t>4</a:t>
          </a:r>
        </a:p>
        <a:p>
          <a:r>
            <a:rPr lang="ru-RU" sz="3000" b="1" dirty="0"/>
            <a:t>НВК</a:t>
          </a:r>
        </a:p>
      </dgm:t>
    </dgm:pt>
    <dgm:pt modelId="{03010D77-DFB3-4874-86AB-5B33266CCFC2}" type="parTrans" cxnId="{4B1240F4-E5D8-4023-A5D3-EA7B38957A1B}">
      <dgm:prSet/>
      <dgm:spPr/>
      <dgm:t>
        <a:bodyPr/>
        <a:lstStyle/>
        <a:p>
          <a:endParaRPr lang="ru-RU"/>
        </a:p>
      </dgm:t>
    </dgm:pt>
    <dgm:pt modelId="{F3448B30-938D-4452-9618-F217570EF874}" type="sibTrans" cxnId="{4B1240F4-E5D8-4023-A5D3-EA7B38957A1B}">
      <dgm:prSet/>
      <dgm:spPr/>
      <dgm:t>
        <a:bodyPr/>
        <a:lstStyle/>
        <a:p>
          <a:endParaRPr lang="ru-RU"/>
        </a:p>
      </dgm:t>
    </dgm:pt>
    <dgm:pt modelId="{E26E6E9C-FBA7-4FC3-A388-A7AB9AF7D452}">
      <dgm:prSet phldrT="[Текст]"/>
      <dgm:spPr/>
      <dgm:t>
        <a:bodyPr/>
        <a:lstStyle/>
        <a:p>
          <a:r>
            <a:rPr lang="uk-UA" noProof="0" dirty="0" err="1"/>
            <a:t>Добровеличківський</a:t>
          </a:r>
          <a:r>
            <a:rPr lang="uk-UA" noProof="0" dirty="0"/>
            <a:t>, </a:t>
          </a:r>
          <a:r>
            <a:rPr lang="uk-UA" noProof="0" dirty="0" err="1"/>
            <a:t>Маловисківський</a:t>
          </a:r>
          <a:r>
            <a:rPr lang="uk-UA" noProof="0" dirty="0"/>
            <a:t>, </a:t>
          </a:r>
          <a:r>
            <a:rPr lang="uk-UA" noProof="0" dirty="0" err="1"/>
            <a:t>Онуфріївський</a:t>
          </a:r>
          <a:r>
            <a:rPr lang="uk-UA" noProof="0" dirty="0"/>
            <a:t> райони</a:t>
          </a:r>
        </a:p>
      </dgm:t>
    </dgm:pt>
    <dgm:pt modelId="{D9734FC6-3E3A-4976-B8D1-3EB9990E5003}" type="parTrans" cxnId="{75C45361-D1AD-4F6A-957D-C658DB4AF609}">
      <dgm:prSet/>
      <dgm:spPr/>
      <dgm:t>
        <a:bodyPr/>
        <a:lstStyle/>
        <a:p>
          <a:endParaRPr lang="ru-RU"/>
        </a:p>
      </dgm:t>
    </dgm:pt>
    <dgm:pt modelId="{C1341729-2180-40E4-B8DE-2784EEF93A7D}" type="sibTrans" cxnId="{75C45361-D1AD-4F6A-957D-C658DB4AF609}">
      <dgm:prSet/>
      <dgm:spPr/>
      <dgm:t>
        <a:bodyPr/>
        <a:lstStyle/>
        <a:p>
          <a:endParaRPr lang="ru-RU"/>
        </a:p>
      </dgm:t>
    </dgm:pt>
    <dgm:pt modelId="{2C52A1F8-3DDB-40AE-A6C0-2669749EA394}">
      <dgm:prSet custT="1"/>
      <dgm:spPr/>
      <dgm:t>
        <a:bodyPr/>
        <a:lstStyle/>
        <a:p>
          <a:r>
            <a:rPr lang="ru-RU" sz="3000" b="1" dirty="0">
              <a:solidFill>
                <a:srgbClr val="FF0000"/>
              </a:solidFill>
            </a:rPr>
            <a:t>13</a:t>
          </a:r>
          <a:r>
            <a:rPr lang="ru-RU" sz="3000" b="1" dirty="0"/>
            <a:t> </a:t>
          </a:r>
        </a:p>
        <a:p>
          <a:r>
            <a:rPr lang="ru-RU" sz="3000" b="1" dirty="0" err="1"/>
            <a:t>груп</a:t>
          </a:r>
          <a:endParaRPr lang="ru-RU" sz="3000" b="1" dirty="0"/>
        </a:p>
      </dgm:t>
    </dgm:pt>
    <dgm:pt modelId="{F466E2C0-9C31-4429-86E6-84CDDE833AFC}" type="parTrans" cxnId="{EB60A619-3724-46AD-B6AE-1EF4514D7127}">
      <dgm:prSet/>
      <dgm:spPr/>
      <dgm:t>
        <a:bodyPr/>
        <a:lstStyle/>
        <a:p>
          <a:endParaRPr lang="ru-RU"/>
        </a:p>
      </dgm:t>
    </dgm:pt>
    <dgm:pt modelId="{7B44BC24-3FCA-44DD-A3B2-4FF8CC49A8F3}" type="sibTrans" cxnId="{EB60A619-3724-46AD-B6AE-1EF4514D7127}">
      <dgm:prSet/>
      <dgm:spPr/>
      <dgm:t>
        <a:bodyPr/>
        <a:lstStyle/>
        <a:p>
          <a:endParaRPr lang="ru-RU"/>
        </a:p>
      </dgm:t>
    </dgm:pt>
    <dgm:pt modelId="{9AC90535-1A2A-4290-BFF4-16386156438B}">
      <dgm:prSet custT="1"/>
      <dgm:spPr/>
      <dgm:t>
        <a:bodyPr/>
        <a:lstStyle/>
        <a:p>
          <a:r>
            <a:rPr lang="uk-UA" sz="1600" noProof="0" dirty="0" err="1"/>
            <a:t>Добровеличківський</a:t>
          </a:r>
          <a:r>
            <a:rPr lang="uk-UA" sz="1600" noProof="0" dirty="0"/>
            <a:t>, </a:t>
          </a:r>
          <a:r>
            <a:rPr lang="uk-UA" sz="1600" noProof="0" dirty="0" err="1"/>
            <a:t>Долинський</a:t>
          </a:r>
          <a:r>
            <a:rPr lang="uk-UA" sz="1600" noProof="0" dirty="0"/>
            <a:t>, Кіровоградський, </a:t>
          </a:r>
          <a:r>
            <a:rPr lang="uk-UA" sz="1600" noProof="0" dirty="0" err="1"/>
            <a:t>Новоархангельський</a:t>
          </a:r>
          <a:r>
            <a:rPr lang="uk-UA" sz="1600" noProof="0" dirty="0"/>
            <a:t>, </a:t>
          </a:r>
          <a:r>
            <a:rPr lang="uk-UA" sz="1600" noProof="0" dirty="0" err="1"/>
            <a:t>Новомиргородський</a:t>
          </a:r>
          <a:r>
            <a:rPr lang="uk-UA" sz="1600" noProof="0" dirty="0"/>
            <a:t>, </a:t>
          </a:r>
          <a:r>
            <a:rPr lang="uk-UA" sz="1600" noProof="0" dirty="0" err="1"/>
            <a:t>Олександрівський</a:t>
          </a:r>
          <a:r>
            <a:rPr lang="uk-UA" sz="1600" noProof="0" dirty="0"/>
            <a:t>, </a:t>
          </a:r>
          <a:r>
            <a:rPr lang="uk-UA" sz="1600" noProof="0" dirty="0" err="1"/>
            <a:t>Онуфріївський</a:t>
          </a:r>
          <a:r>
            <a:rPr lang="uk-UA" sz="1600" noProof="0" dirty="0"/>
            <a:t>, Петрівський, Світловодський райони, </a:t>
          </a:r>
          <a:r>
            <a:rPr lang="uk-UA" sz="1600" noProof="0" dirty="0" err="1"/>
            <a:t>Маловисківська</a:t>
          </a:r>
          <a:r>
            <a:rPr lang="uk-UA" sz="1600" noProof="0" dirty="0"/>
            <a:t> ОТГ</a:t>
          </a:r>
        </a:p>
      </dgm:t>
    </dgm:pt>
    <dgm:pt modelId="{99F5CD4C-4763-46BE-9F40-8D09182409F5}" type="parTrans" cxnId="{C0DE28F8-4D54-4DA7-8D0E-14F08790E08F}">
      <dgm:prSet/>
      <dgm:spPr/>
      <dgm:t>
        <a:bodyPr/>
        <a:lstStyle/>
        <a:p>
          <a:endParaRPr lang="ru-RU"/>
        </a:p>
      </dgm:t>
    </dgm:pt>
    <dgm:pt modelId="{DA2B7DCB-1BFC-4507-9373-1C527980B8A5}" type="sibTrans" cxnId="{C0DE28F8-4D54-4DA7-8D0E-14F08790E08F}">
      <dgm:prSet/>
      <dgm:spPr/>
      <dgm:t>
        <a:bodyPr/>
        <a:lstStyle/>
        <a:p>
          <a:endParaRPr lang="ru-RU"/>
        </a:p>
      </dgm:t>
    </dgm:pt>
    <dgm:pt modelId="{9DDE10CA-6C5E-45B3-9B88-1AAED3F7260A}" type="pres">
      <dgm:prSet presAssocID="{18A6A38A-7C1C-49A5-92B4-A85BF898DD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168E69-6D49-4B30-9DE6-CCFC7F06E5E5}" type="pres">
      <dgm:prSet presAssocID="{9FAE760D-8658-4B5E-9AAC-B9ED133ADD6D}" presName="hierRoot1" presStyleCnt="0"/>
      <dgm:spPr/>
    </dgm:pt>
    <dgm:pt modelId="{D13BEB6C-26B9-477C-A858-656C8EBA71DF}" type="pres">
      <dgm:prSet presAssocID="{9FAE760D-8658-4B5E-9AAC-B9ED133ADD6D}" presName="composite" presStyleCnt="0"/>
      <dgm:spPr/>
    </dgm:pt>
    <dgm:pt modelId="{9B871F50-EAD5-4511-9BF4-D1B0E28136CA}" type="pres">
      <dgm:prSet presAssocID="{9FAE760D-8658-4B5E-9AAC-B9ED133ADD6D}" presName="background" presStyleLbl="node0" presStyleIdx="0" presStyleCnt="1"/>
      <dgm:spPr/>
    </dgm:pt>
    <dgm:pt modelId="{4CE94499-58AB-4F60-958E-F7763CA29EDA}" type="pres">
      <dgm:prSet presAssocID="{9FAE760D-8658-4B5E-9AAC-B9ED133ADD6D}" presName="text" presStyleLbl="fgAcc0" presStyleIdx="0" presStyleCnt="1">
        <dgm:presLayoutVars>
          <dgm:chPref val="3"/>
        </dgm:presLayoutVars>
      </dgm:prSet>
      <dgm:spPr/>
    </dgm:pt>
    <dgm:pt modelId="{C3BEAB77-CFD6-41C3-A9A2-9D1407809415}" type="pres">
      <dgm:prSet presAssocID="{9FAE760D-8658-4B5E-9AAC-B9ED133ADD6D}" presName="hierChild2" presStyleCnt="0"/>
      <dgm:spPr/>
    </dgm:pt>
    <dgm:pt modelId="{0089DEDE-36B1-4C52-A882-D0A2AFF8628A}" type="pres">
      <dgm:prSet presAssocID="{6208C229-AB6F-40E0-9D5B-CC949A9168DF}" presName="Name10" presStyleLbl="parChTrans1D2" presStyleIdx="0" presStyleCnt="3"/>
      <dgm:spPr/>
    </dgm:pt>
    <dgm:pt modelId="{1069FE7C-1446-4F1D-B6D7-76AD67B84101}" type="pres">
      <dgm:prSet presAssocID="{48D90CDB-6D2D-4CAA-BA80-901A7E2762CA}" presName="hierRoot2" presStyleCnt="0"/>
      <dgm:spPr/>
    </dgm:pt>
    <dgm:pt modelId="{02AC51D4-F05C-47C2-968F-A22CC7BC728B}" type="pres">
      <dgm:prSet presAssocID="{48D90CDB-6D2D-4CAA-BA80-901A7E2762CA}" presName="composite2" presStyleCnt="0"/>
      <dgm:spPr/>
    </dgm:pt>
    <dgm:pt modelId="{6D6B6544-72AC-4170-926A-6AE73995355A}" type="pres">
      <dgm:prSet presAssocID="{48D90CDB-6D2D-4CAA-BA80-901A7E2762CA}" presName="background2" presStyleLbl="node2" presStyleIdx="0" presStyleCnt="3"/>
      <dgm:spPr/>
    </dgm:pt>
    <dgm:pt modelId="{67A05219-00DE-4436-90F6-9B9875FEB7BE}" type="pres">
      <dgm:prSet presAssocID="{48D90CDB-6D2D-4CAA-BA80-901A7E2762CA}" presName="text2" presStyleLbl="fgAcc2" presStyleIdx="0" presStyleCnt="3" custScaleY="68706">
        <dgm:presLayoutVars>
          <dgm:chPref val="3"/>
        </dgm:presLayoutVars>
      </dgm:prSet>
      <dgm:spPr/>
    </dgm:pt>
    <dgm:pt modelId="{336DAA22-9E33-4E8B-8D5F-B50470AF8201}" type="pres">
      <dgm:prSet presAssocID="{48D90CDB-6D2D-4CAA-BA80-901A7E2762CA}" presName="hierChild3" presStyleCnt="0"/>
      <dgm:spPr/>
    </dgm:pt>
    <dgm:pt modelId="{FBD97494-BEB5-41E5-8353-CEAC9A583D31}" type="pres">
      <dgm:prSet presAssocID="{3E9FF44E-D4C0-446A-9E0E-1A609C0D90A4}" presName="Name17" presStyleLbl="parChTrans1D3" presStyleIdx="0" presStyleCnt="3"/>
      <dgm:spPr/>
    </dgm:pt>
    <dgm:pt modelId="{8ADDC7BA-489C-45BD-B89C-86A87B12ED04}" type="pres">
      <dgm:prSet presAssocID="{BD9AEE95-668E-49AE-AF34-6D6D1FEFC17B}" presName="hierRoot3" presStyleCnt="0"/>
      <dgm:spPr/>
    </dgm:pt>
    <dgm:pt modelId="{50FF3FA0-E092-44A7-8583-1AA97FE20DC1}" type="pres">
      <dgm:prSet presAssocID="{BD9AEE95-668E-49AE-AF34-6D6D1FEFC17B}" presName="composite3" presStyleCnt="0"/>
      <dgm:spPr/>
    </dgm:pt>
    <dgm:pt modelId="{1102A059-933A-46FC-8E36-74EB5EC90FBB}" type="pres">
      <dgm:prSet presAssocID="{BD9AEE95-668E-49AE-AF34-6D6D1FEFC17B}" presName="background3" presStyleLbl="node3" presStyleIdx="0" presStyleCnt="3"/>
      <dgm:spPr/>
    </dgm:pt>
    <dgm:pt modelId="{3284670B-3E11-4860-B6C3-AB4BFC4C93F6}" type="pres">
      <dgm:prSet presAssocID="{BD9AEE95-668E-49AE-AF34-6D6D1FEFC17B}" presName="text3" presStyleLbl="fgAcc3" presStyleIdx="0" presStyleCnt="3" custScaleX="107957" custScaleY="128061">
        <dgm:presLayoutVars>
          <dgm:chPref val="3"/>
        </dgm:presLayoutVars>
      </dgm:prSet>
      <dgm:spPr/>
    </dgm:pt>
    <dgm:pt modelId="{018AA4D0-85A7-453F-A1CF-6E192C05133F}" type="pres">
      <dgm:prSet presAssocID="{BD9AEE95-668E-49AE-AF34-6D6D1FEFC17B}" presName="hierChild4" presStyleCnt="0"/>
      <dgm:spPr/>
    </dgm:pt>
    <dgm:pt modelId="{47099814-3F8C-4DFC-9D83-B4FB6E4A116D}" type="pres">
      <dgm:prSet presAssocID="{03010D77-DFB3-4874-86AB-5B33266CCFC2}" presName="Name10" presStyleLbl="parChTrans1D2" presStyleIdx="1" presStyleCnt="3"/>
      <dgm:spPr/>
    </dgm:pt>
    <dgm:pt modelId="{BB7277E4-BED3-4EA9-B59B-FE9E5ADF0F65}" type="pres">
      <dgm:prSet presAssocID="{C3E3426A-156B-46AB-9EAB-CB9FFC28A8F2}" presName="hierRoot2" presStyleCnt="0"/>
      <dgm:spPr/>
    </dgm:pt>
    <dgm:pt modelId="{58464D33-E3E3-449E-B634-0AD2B2F1121D}" type="pres">
      <dgm:prSet presAssocID="{C3E3426A-156B-46AB-9EAB-CB9FFC28A8F2}" presName="composite2" presStyleCnt="0"/>
      <dgm:spPr/>
    </dgm:pt>
    <dgm:pt modelId="{A54284C9-46C9-4948-93D2-61F4259EB5AA}" type="pres">
      <dgm:prSet presAssocID="{C3E3426A-156B-46AB-9EAB-CB9FFC28A8F2}" presName="background2" presStyleLbl="node2" presStyleIdx="1" presStyleCnt="3"/>
      <dgm:spPr/>
    </dgm:pt>
    <dgm:pt modelId="{B16A3E01-40C3-49B2-B6BE-37BDA764DB24}" type="pres">
      <dgm:prSet presAssocID="{C3E3426A-156B-46AB-9EAB-CB9FFC28A8F2}" presName="text2" presStyleLbl="fgAcc2" presStyleIdx="1" presStyleCnt="3" custScaleY="66053">
        <dgm:presLayoutVars>
          <dgm:chPref val="3"/>
        </dgm:presLayoutVars>
      </dgm:prSet>
      <dgm:spPr/>
    </dgm:pt>
    <dgm:pt modelId="{40BC36A0-5BC9-4B59-B005-3EFAFEB8DB39}" type="pres">
      <dgm:prSet presAssocID="{C3E3426A-156B-46AB-9EAB-CB9FFC28A8F2}" presName="hierChild3" presStyleCnt="0"/>
      <dgm:spPr/>
    </dgm:pt>
    <dgm:pt modelId="{06139269-A084-45AC-B626-CDD8BC3F6B59}" type="pres">
      <dgm:prSet presAssocID="{D9734FC6-3E3A-4976-B8D1-3EB9990E5003}" presName="Name17" presStyleLbl="parChTrans1D3" presStyleIdx="1" presStyleCnt="3"/>
      <dgm:spPr/>
    </dgm:pt>
    <dgm:pt modelId="{9C137A3C-CAD3-4EF0-A6D6-9CB72C693632}" type="pres">
      <dgm:prSet presAssocID="{E26E6E9C-FBA7-4FC3-A388-A7AB9AF7D452}" presName="hierRoot3" presStyleCnt="0"/>
      <dgm:spPr/>
    </dgm:pt>
    <dgm:pt modelId="{2801D7CA-315B-4E36-B5D9-BC65AACED998}" type="pres">
      <dgm:prSet presAssocID="{E26E6E9C-FBA7-4FC3-A388-A7AB9AF7D452}" presName="composite3" presStyleCnt="0"/>
      <dgm:spPr/>
    </dgm:pt>
    <dgm:pt modelId="{624AEC8F-521F-4A3A-88CC-5F1C0CE6A077}" type="pres">
      <dgm:prSet presAssocID="{E26E6E9C-FBA7-4FC3-A388-A7AB9AF7D452}" presName="background3" presStyleLbl="node3" presStyleIdx="1" presStyleCnt="3"/>
      <dgm:spPr/>
    </dgm:pt>
    <dgm:pt modelId="{CECABDCA-A8D1-4625-AA2C-FBC7DB7DAD24}" type="pres">
      <dgm:prSet presAssocID="{E26E6E9C-FBA7-4FC3-A388-A7AB9AF7D452}" presName="text3" presStyleLbl="fgAcc3" presStyleIdx="1" presStyleCnt="3" custScaleX="107995" custScaleY="141353">
        <dgm:presLayoutVars>
          <dgm:chPref val="3"/>
        </dgm:presLayoutVars>
      </dgm:prSet>
      <dgm:spPr/>
    </dgm:pt>
    <dgm:pt modelId="{76397174-4C15-4A1A-B339-C53D70DDEF26}" type="pres">
      <dgm:prSet presAssocID="{E26E6E9C-FBA7-4FC3-A388-A7AB9AF7D452}" presName="hierChild4" presStyleCnt="0"/>
      <dgm:spPr/>
    </dgm:pt>
    <dgm:pt modelId="{DDF8583F-A2E4-4809-91A9-1A684DEBBF42}" type="pres">
      <dgm:prSet presAssocID="{F466E2C0-9C31-4429-86E6-84CDDE833AFC}" presName="Name10" presStyleLbl="parChTrans1D2" presStyleIdx="2" presStyleCnt="3"/>
      <dgm:spPr/>
    </dgm:pt>
    <dgm:pt modelId="{B9D46771-6A79-4F75-96F8-1C1A055158CE}" type="pres">
      <dgm:prSet presAssocID="{2C52A1F8-3DDB-40AE-A6C0-2669749EA394}" presName="hierRoot2" presStyleCnt="0"/>
      <dgm:spPr/>
    </dgm:pt>
    <dgm:pt modelId="{7B72459A-E100-4021-95F4-7B2CD371E400}" type="pres">
      <dgm:prSet presAssocID="{2C52A1F8-3DDB-40AE-A6C0-2669749EA394}" presName="composite2" presStyleCnt="0"/>
      <dgm:spPr/>
    </dgm:pt>
    <dgm:pt modelId="{0149CEB7-4943-4587-8C6B-B7CB4AA6EFB3}" type="pres">
      <dgm:prSet presAssocID="{2C52A1F8-3DDB-40AE-A6C0-2669749EA394}" presName="background2" presStyleLbl="node2" presStyleIdx="2" presStyleCnt="3"/>
      <dgm:spPr/>
    </dgm:pt>
    <dgm:pt modelId="{4D66C7F6-7845-4A76-AAE7-41A23BE4D9A1}" type="pres">
      <dgm:prSet presAssocID="{2C52A1F8-3DDB-40AE-A6C0-2669749EA394}" presName="text2" presStyleLbl="fgAcc2" presStyleIdx="2" presStyleCnt="3" custScaleY="66053">
        <dgm:presLayoutVars>
          <dgm:chPref val="3"/>
        </dgm:presLayoutVars>
      </dgm:prSet>
      <dgm:spPr/>
    </dgm:pt>
    <dgm:pt modelId="{EC02985F-82B7-45DE-B42A-56E225621E89}" type="pres">
      <dgm:prSet presAssocID="{2C52A1F8-3DDB-40AE-A6C0-2669749EA394}" presName="hierChild3" presStyleCnt="0"/>
      <dgm:spPr/>
    </dgm:pt>
    <dgm:pt modelId="{F753BA38-D97A-4986-BD3B-CE62D8B22964}" type="pres">
      <dgm:prSet presAssocID="{99F5CD4C-4763-46BE-9F40-8D09182409F5}" presName="Name17" presStyleLbl="parChTrans1D3" presStyleIdx="2" presStyleCnt="3"/>
      <dgm:spPr/>
    </dgm:pt>
    <dgm:pt modelId="{5F9B540E-8213-43A5-9613-43AC6F584D5E}" type="pres">
      <dgm:prSet presAssocID="{9AC90535-1A2A-4290-BFF4-16386156438B}" presName="hierRoot3" presStyleCnt="0"/>
      <dgm:spPr/>
    </dgm:pt>
    <dgm:pt modelId="{1779CCF1-F264-4896-AFA3-5BF9ABE350AB}" type="pres">
      <dgm:prSet presAssocID="{9AC90535-1A2A-4290-BFF4-16386156438B}" presName="composite3" presStyleCnt="0"/>
      <dgm:spPr/>
    </dgm:pt>
    <dgm:pt modelId="{58DA3180-EFDE-44CD-9DD8-82A9035BE9F8}" type="pres">
      <dgm:prSet presAssocID="{9AC90535-1A2A-4290-BFF4-16386156438B}" presName="background3" presStyleLbl="node3" presStyleIdx="2" presStyleCnt="3"/>
      <dgm:spPr/>
    </dgm:pt>
    <dgm:pt modelId="{DE3F6E8D-90D9-42E3-A057-4A8D721BDC94}" type="pres">
      <dgm:prSet presAssocID="{9AC90535-1A2A-4290-BFF4-16386156438B}" presName="text3" presStyleLbl="fgAcc3" presStyleIdx="2" presStyleCnt="3" custScaleX="158549" custScaleY="187352">
        <dgm:presLayoutVars>
          <dgm:chPref val="3"/>
        </dgm:presLayoutVars>
      </dgm:prSet>
      <dgm:spPr/>
    </dgm:pt>
    <dgm:pt modelId="{C146A663-597B-4E9B-A14C-723223036296}" type="pres">
      <dgm:prSet presAssocID="{9AC90535-1A2A-4290-BFF4-16386156438B}" presName="hierChild4" presStyleCnt="0"/>
      <dgm:spPr/>
    </dgm:pt>
  </dgm:ptLst>
  <dgm:cxnLst>
    <dgm:cxn modelId="{B4B1BD58-972D-47B5-83AE-C72AE5FA2F2E}" type="presOf" srcId="{E26E6E9C-FBA7-4FC3-A388-A7AB9AF7D452}" destId="{CECABDCA-A8D1-4625-AA2C-FBC7DB7DAD24}" srcOrd="0" destOrd="0" presId="urn:microsoft.com/office/officeart/2005/8/layout/hierarchy1"/>
    <dgm:cxn modelId="{20FD93F3-431C-472B-8FA8-75E1FEEA133C}" type="presOf" srcId="{9AC90535-1A2A-4290-BFF4-16386156438B}" destId="{DE3F6E8D-90D9-42E3-A057-4A8D721BDC94}" srcOrd="0" destOrd="0" presId="urn:microsoft.com/office/officeart/2005/8/layout/hierarchy1"/>
    <dgm:cxn modelId="{B13D083D-ED2B-4868-839D-21CB5A5E1765}" type="presOf" srcId="{D9734FC6-3E3A-4976-B8D1-3EB9990E5003}" destId="{06139269-A084-45AC-B626-CDD8BC3F6B59}" srcOrd="0" destOrd="0" presId="urn:microsoft.com/office/officeart/2005/8/layout/hierarchy1"/>
    <dgm:cxn modelId="{31FDD102-F268-45B5-90FA-BD514CA11A58}" type="presOf" srcId="{9FAE760D-8658-4B5E-9AAC-B9ED133ADD6D}" destId="{4CE94499-58AB-4F60-958E-F7763CA29EDA}" srcOrd="0" destOrd="0" presId="urn:microsoft.com/office/officeart/2005/8/layout/hierarchy1"/>
    <dgm:cxn modelId="{B7318FD9-FD37-42E9-8690-409C02106032}" type="presOf" srcId="{3E9FF44E-D4C0-446A-9E0E-1A609C0D90A4}" destId="{FBD97494-BEB5-41E5-8353-CEAC9A583D31}" srcOrd="0" destOrd="0" presId="urn:microsoft.com/office/officeart/2005/8/layout/hierarchy1"/>
    <dgm:cxn modelId="{AB9CD31D-9334-45C0-A5FB-8054C5277159}" srcId="{48D90CDB-6D2D-4CAA-BA80-901A7E2762CA}" destId="{BD9AEE95-668E-49AE-AF34-6D6D1FEFC17B}" srcOrd="0" destOrd="0" parTransId="{3E9FF44E-D4C0-446A-9E0E-1A609C0D90A4}" sibTransId="{EA2B097B-9BE8-438B-AE2A-8FC798C5102D}"/>
    <dgm:cxn modelId="{0ADF5166-A7F8-43CB-8F25-AE0D29CF7FB9}" type="presOf" srcId="{48D90CDB-6D2D-4CAA-BA80-901A7E2762CA}" destId="{67A05219-00DE-4436-90F6-9B9875FEB7BE}" srcOrd="0" destOrd="0" presId="urn:microsoft.com/office/officeart/2005/8/layout/hierarchy1"/>
    <dgm:cxn modelId="{C75AFD26-A701-4E7D-B973-02D94903AA8E}" type="presOf" srcId="{F466E2C0-9C31-4429-86E6-84CDDE833AFC}" destId="{DDF8583F-A2E4-4809-91A9-1A684DEBBF42}" srcOrd="0" destOrd="0" presId="urn:microsoft.com/office/officeart/2005/8/layout/hierarchy1"/>
    <dgm:cxn modelId="{5173F99A-547F-4E66-9E66-1418B225ABB1}" type="presOf" srcId="{2C52A1F8-3DDB-40AE-A6C0-2669749EA394}" destId="{4D66C7F6-7845-4A76-AAE7-41A23BE4D9A1}" srcOrd="0" destOrd="0" presId="urn:microsoft.com/office/officeart/2005/8/layout/hierarchy1"/>
    <dgm:cxn modelId="{3ED4EAE5-5E2F-4066-BEFC-572FDF353FF0}" type="presOf" srcId="{03010D77-DFB3-4874-86AB-5B33266CCFC2}" destId="{47099814-3F8C-4DFC-9D83-B4FB6E4A116D}" srcOrd="0" destOrd="0" presId="urn:microsoft.com/office/officeart/2005/8/layout/hierarchy1"/>
    <dgm:cxn modelId="{58BEB425-415F-4EAB-BFBB-9AAB461CDEAE}" srcId="{18A6A38A-7C1C-49A5-92B4-A85BF898DDCD}" destId="{9FAE760D-8658-4B5E-9AAC-B9ED133ADD6D}" srcOrd="0" destOrd="0" parTransId="{85C6FD32-0DE5-4E44-B905-3E2A7AD10527}" sibTransId="{713E9231-9CD7-43F4-9CB2-3D1B9C40DAFC}"/>
    <dgm:cxn modelId="{C7C9D52E-04C9-412F-B82F-C27F6FA6B431}" type="presOf" srcId="{BD9AEE95-668E-49AE-AF34-6D6D1FEFC17B}" destId="{3284670B-3E11-4860-B6C3-AB4BFC4C93F6}" srcOrd="0" destOrd="0" presId="urn:microsoft.com/office/officeart/2005/8/layout/hierarchy1"/>
    <dgm:cxn modelId="{EB60A619-3724-46AD-B6AE-1EF4514D7127}" srcId="{9FAE760D-8658-4B5E-9AAC-B9ED133ADD6D}" destId="{2C52A1F8-3DDB-40AE-A6C0-2669749EA394}" srcOrd="2" destOrd="0" parTransId="{F466E2C0-9C31-4429-86E6-84CDDE833AFC}" sibTransId="{7B44BC24-3FCA-44DD-A3B2-4FF8CC49A8F3}"/>
    <dgm:cxn modelId="{08D3A8DC-5808-4626-AF59-78EE5C37D036}" type="presOf" srcId="{99F5CD4C-4763-46BE-9F40-8D09182409F5}" destId="{F753BA38-D97A-4986-BD3B-CE62D8B22964}" srcOrd="0" destOrd="0" presId="urn:microsoft.com/office/officeart/2005/8/layout/hierarchy1"/>
    <dgm:cxn modelId="{75C45361-D1AD-4F6A-957D-C658DB4AF609}" srcId="{C3E3426A-156B-46AB-9EAB-CB9FFC28A8F2}" destId="{E26E6E9C-FBA7-4FC3-A388-A7AB9AF7D452}" srcOrd="0" destOrd="0" parTransId="{D9734FC6-3E3A-4976-B8D1-3EB9990E5003}" sibTransId="{C1341729-2180-40E4-B8DE-2784EEF93A7D}"/>
    <dgm:cxn modelId="{C0DE28F8-4D54-4DA7-8D0E-14F08790E08F}" srcId="{2C52A1F8-3DDB-40AE-A6C0-2669749EA394}" destId="{9AC90535-1A2A-4290-BFF4-16386156438B}" srcOrd="0" destOrd="0" parTransId="{99F5CD4C-4763-46BE-9F40-8D09182409F5}" sibTransId="{DA2B7DCB-1BFC-4507-9373-1C527980B8A5}"/>
    <dgm:cxn modelId="{8C2440B9-6A4B-4886-BCB9-B4CDA592E84B}" type="presOf" srcId="{C3E3426A-156B-46AB-9EAB-CB9FFC28A8F2}" destId="{B16A3E01-40C3-49B2-B6BE-37BDA764DB24}" srcOrd="0" destOrd="0" presId="urn:microsoft.com/office/officeart/2005/8/layout/hierarchy1"/>
    <dgm:cxn modelId="{D9EEAD0E-8596-4469-8946-C340DDE827EC}" type="presOf" srcId="{18A6A38A-7C1C-49A5-92B4-A85BF898DDCD}" destId="{9DDE10CA-6C5E-45B3-9B88-1AAED3F7260A}" srcOrd="0" destOrd="0" presId="urn:microsoft.com/office/officeart/2005/8/layout/hierarchy1"/>
    <dgm:cxn modelId="{B575D5DD-2AAE-4436-9AF6-1E1645D90EC8}" srcId="{9FAE760D-8658-4B5E-9AAC-B9ED133ADD6D}" destId="{48D90CDB-6D2D-4CAA-BA80-901A7E2762CA}" srcOrd="0" destOrd="0" parTransId="{6208C229-AB6F-40E0-9D5B-CC949A9168DF}" sibTransId="{E4A2D45C-63FD-48D3-A767-A26C0C18D6B3}"/>
    <dgm:cxn modelId="{1024ABBF-39C8-45F7-805A-6D4314F4ABCE}" type="presOf" srcId="{6208C229-AB6F-40E0-9D5B-CC949A9168DF}" destId="{0089DEDE-36B1-4C52-A882-D0A2AFF8628A}" srcOrd="0" destOrd="0" presId="urn:microsoft.com/office/officeart/2005/8/layout/hierarchy1"/>
    <dgm:cxn modelId="{4B1240F4-E5D8-4023-A5D3-EA7B38957A1B}" srcId="{9FAE760D-8658-4B5E-9AAC-B9ED133ADD6D}" destId="{C3E3426A-156B-46AB-9EAB-CB9FFC28A8F2}" srcOrd="1" destOrd="0" parTransId="{03010D77-DFB3-4874-86AB-5B33266CCFC2}" sibTransId="{F3448B30-938D-4452-9618-F217570EF874}"/>
    <dgm:cxn modelId="{E9B4E6E0-1D62-4427-BF4B-6CA91E6F8E1C}" type="presParOf" srcId="{9DDE10CA-6C5E-45B3-9B88-1AAED3F7260A}" destId="{DB168E69-6D49-4B30-9DE6-CCFC7F06E5E5}" srcOrd="0" destOrd="0" presId="urn:microsoft.com/office/officeart/2005/8/layout/hierarchy1"/>
    <dgm:cxn modelId="{C8DFF3A2-5912-4490-9213-1AD4A8B1540E}" type="presParOf" srcId="{DB168E69-6D49-4B30-9DE6-CCFC7F06E5E5}" destId="{D13BEB6C-26B9-477C-A858-656C8EBA71DF}" srcOrd="0" destOrd="0" presId="urn:microsoft.com/office/officeart/2005/8/layout/hierarchy1"/>
    <dgm:cxn modelId="{95F5C7CE-F2EF-428C-903C-041C8F40D1CC}" type="presParOf" srcId="{D13BEB6C-26B9-477C-A858-656C8EBA71DF}" destId="{9B871F50-EAD5-4511-9BF4-D1B0E28136CA}" srcOrd="0" destOrd="0" presId="urn:microsoft.com/office/officeart/2005/8/layout/hierarchy1"/>
    <dgm:cxn modelId="{831953C5-612E-4EFC-9140-0113807232D3}" type="presParOf" srcId="{D13BEB6C-26B9-477C-A858-656C8EBA71DF}" destId="{4CE94499-58AB-4F60-958E-F7763CA29EDA}" srcOrd="1" destOrd="0" presId="urn:microsoft.com/office/officeart/2005/8/layout/hierarchy1"/>
    <dgm:cxn modelId="{1C9D5483-F567-4137-B413-E70081A8B1EB}" type="presParOf" srcId="{DB168E69-6D49-4B30-9DE6-CCFC7F06E5E5}" destId="{C3BEAB77-CFD6-41C3-A9A2-9D1407809415}" srcOrd="1" destOrd="0" presId="urn:microsoft.com/office/officeart/2005/8/layout/hierarchy1"/>
    <dgm:cxn modelId="{1B69A781-5417-454C-97A0-B1136F77E27B}" type="presParOf" srcId="{C3BEAB77-CFD6-41C3-A9A2-9D1407809415}" destId="{0089DEDE-36B1-4C52-A882-D0A2AFF8628A}" srcOrd="0" destOrd="0" presId="urn:microsoft.com/office/officeart/2005/8/layout/hierarchy1"/>
    <dgm:cxn modelId="{0244504C-88F7-453B-A8B3-83F0C91523D2}" type="presParOf" srcId="{C3BEAB77-CFD6-41C3-A9A2-9D1407809415}" destId="{1069FE7C-1446-4F1D-B6D7-76AD67B84101}" srcOrd="1" destOrd="0" presId="urn:microsoft.com/office/officeart/2005/8/layout/hierarchy1"/>
    <dgm:cxn modelId="{5861A89F-624E-4AC3-A177-FB21608021AB}" type="presParOf" srcId="{1069FE7C-1446-4F1D-B6D7-76AD67B84101}" destId="{02AC51D4-F05C-47C2-968F-A22CC7BC728B}" srcOrd="0" destOrd="0" presId="urn:microsoft.com/office/officeart/2005/8/layout/hierarchy1"/>
    <dgm:cxn modelId="{3B826B61-41BB-402A-9394-91115D0656EE}" type="presParOf" srcId="{02AC51D4-F05C-47C2-968F-A22CC7BC728B}" destId="{6D6B6544-72AC-4170-926A-6AE73995355A}" srcOrd="0" destOrd="0" presId="urn:microsoft.com/office/officeart/2005/8/layout/hierarchy1"/>
    <dgm:cxn modelId="{F725AB75-BA97-41F2-ADED-7B3DBFB9B9C8}" type="presParOf" srcId="{02AC51D4-F05C-47C2-968F-A22CC7BC728B}" destId="{67A05219-00DE-4436-90F6-9B9875FEB7BE}" srcOrd="1" destOrd="0" presId="urn:microsoft.com/office/officeart/2005/8/layout/hierarchy1"/>
    <dgm:cxn modelId="{DC501A42-82BB-4CE5-9310-E270EDA37007}" type="presParOf" srcId="{1069FE7C-1446-4F1D-B6D7-76AD67B84101}" destId="{336DAA22-9E33-4E8B-8D5F-B50470AF8201}" srcOrd="1" destOrd="0" presId="urn:microsoft.com/office/officeart/2005/8/layout/hierarchy1"/>
    <dgm:cxn modelId="{31B52CBB-5B21-4958-8C9A-7A37B0EF1BB1}" type="presParOf" srcId="{336DAA22-9E33-4E8B-8D5F-B50470AF8201}" destId="{FBD97494-BEB5-41E5-8353-CEAC9A583D31}" srcOrd="0" destOrd="0" presId="urn:microsoft.com/office/officeart/2005/8/layout/hierarchy1"/>
    <dgm:cxn modelId="{B9D24F07-F3CB-49FF-B13E-B0C007F0D2F2}" type="presParOf" srcId="{336DAA22-9E33-4E8B-8D5F-B50470AF8201}" destId="{8ADDC7BA-489C-45BD-B89C-86A87B12ED04}" srcOrd="1" destOrd="0" presId="urn:microsoft.com/office/officeart/2005/8/layout/hierarchy1"/>
    <dgm:cxn modelId="{FDABBC8F-241E-414E-99BA-B596515E0833}" type="presParOf" srcId="{8ADDC7BA-489C-45BD-B89C-86A87B12ED04}" destId="{50FF3FA0-E092-44A7-8583-1AA97FE20DC1}" srcOrd="0" destOrd="0" presId="urn:microsoft.com/office/officeart/2005/8/layout/hierarchy1"/>
    <dgm:cxn modelId="{45B267F6-E29F-4398-8622-7490C603A458}" type="presParOf" srcId="{50FF3FA0-E092-44A7-8583-1AA97FE20DC1}" destId="{1102A059-933A-46FC-8E36-74EB5EC90FBB}" srcOrd="0" destOrd="0" presId="urn:microsoft.com/office/officeart/2005/8/layout/hierarchy1"/>
    <dgm:cxn modelId="{004480D4-CADB-4D0D-9896-C7C1896158E3}" type="presParOf" srcId="{50FF3FA0-E092-44A7-8583-1AA97FE20DC1}" destId="{3284670B-3E11-4860-B6C3-AB4BFC4C93F6}" srcOrd="1" destOrd="0" presId="urn:microsoft.com/office/officeart/2005/8/layout/hierarchy1"/>
    <dgm:cxn modelId="{481E08A2-D1A5-4B51-9DAA-4086AFB0A6B5}" type="presParOf" srcId="{8ADDC7BA-489C-45BD-B89C-86A87B12ED04}" destId="{018AA4D0-85A7-453F-A1CF-6E192C05133F}" srcOrd="1" destOrd="0" presId="urn:microsoft.com/office/officeart/2005/8/layout/hierarchy1"/>
    <dgm:cxn modelId="{B8CFFAC2-B6A5-4FC8-99B8-E79DB57EC6D7}" type="presParOf" srcId="{C3BEAB77-CFD6-41C3-A9A2-9D1407809415}" destId="{47099814-3F8C-4DFC-9D83-B4FB6E4A116D}" srcOrd="2" destOrd="0" presId="urn:microsoft.com/office/officeart/2005/8/layout/hierarchy1"/>
    <dgm:cxn modelId="{F132A19B-E95F-482C-A632-0C6F02AEC843}" type="presParOf" srcId="{C3BEAB77-CFD6-41C3-A9A2-9D1407809415}" destId="{BB7277E4-BED3-4EA9-B59B-FE9E5ADF0F65}" srcOrd="3" destOrd="0" presId="urn:microsoft.com/office/officeart/2005/8/layout/hierarchy1"/>
    <dgm:cxn modelId="{6F8194F9-D103-4086-82D3-BF466267E474}" type="presParOf" srcId="{BB7277E4-BED3-4EA9-B59B-FE9E5ADF0F65}" destId="{58464D33-E3E3-449E-B634-0AD2B2F1121D}" srcOrd="0" destOrd="0" presId="urn:microsoft.com/office/officeart/2005/8/layout/hierarchy1"/>
    <dgm:cxn modelId="{F7E5C4CC-BCAF-48A7-ACD1-7BDAF216F470}" type="presParOf" srcId="{58464D33-E3E3-449E-B634-0AD2B2F1121D}" destId="{A54284C9-46C9-4948-93D2-61F4259EB5AA}" srcOrd="0" destOrd="0" presId="urn:microsoft.com/office/officeart/2005/8/layout/hierarchy1"/>
    <dgm:cxn modelId="{F7C7C66C-287F-4E1F-9C5E-95DDAC2B6379}" type="presParOf" srcId="{58464D33-E3E3-449E-B634-0AD2B2F1121D}" destId="{B16A3E01-40C3-49B2-B6BE-37BDA764DB24}" srcOrd="1" destOrd="0" presId="urn:microsoft.com/office/officeart/2005/8/layout/hierarchy1"/>
    <dgm:cxn modelId="{9B3E9406-07D3-4F8A-AF04-4A069F98D727}" type="presParOf" srcId="{BB7277E4-BED3-4EA9-B59B-FE9E5ADF0F65}" destId="{40BC36A0-5BC9-4B59-B005-3EFAFEB8DB39}" srcOrd="1" destOrd="0" presId="urn:microsoft.com/office/officeart/2005/8/layout/hierarchy1"/>
    <dgm:cxn modelId="{B02F31FF-84B9-4A31-AAEC-1EBAAABC342E}" type="presParOf" srcId="{40BC36A0-5BC9-4B59-B005-3EFAFEB8DB39}" destId="{06139269-A084-45AC-B626-CDD8BC3F6B59}" srcOrd="0" destOrd="0" presId="urn:microsoft.com/office/officeart/2005/8/layout/hierarchy1"/>
    <dgm:cxn modelId="{A3CA580E-B2AA-4D8B-86D7-522A10087914}" type="presParOf" srcId="{40BC36A0-5BC9-4B59-B005-3EFAFEB8DB39}" destId="{9C137A3C-CAD3-4EF0-A6D6-9CB72C693632}" srcOrd="1" destOrd="0" presId="urn:microsoft.com/office/officeart/2005/8/layout/hierarchy1"/>
    <dgm:cxn modelId="{1EA0F52D-6E81-4D37-B6BD-6CB9666D0152}" type="presParOf" srcId="{9C137A3C-CAD3-4EF0-A6D6-9CB72C693632}" destId="{2801D7CA-315B-4E36-B5D9-BC65AACED998}" srcOrd="0" destOrd="0" presId="urn:microsoft.com/office/officeart/2005/8/layout/hierarchy1"/>
    <dgm:cxn modelId="{AC075530-82DE-47A7-B191-65E3101D0E73}" type="presParOf" srcId="{2801D7CA-315B-4E36-B5D9-BC65AACED998}" destId="{624AEC8F-521F-4A3A-88CC-5F1C0CE6A077}" srcOrd="0" destOrd="0" presId="urn:microsoft.com/office/officeart/2005/8/layout/hierarchy1"/>
    <dgm:cxn modelId="{7938A31D-545E-412B-8AC6-9487F8D08385}" type="presParOf" srcId="{2801D7CA-315B-4E36-B5D9-BC65AACED998}" destId="{CECABDCA-A8D1-4625-AA2C-FBC7DB7DAD24}" srcOrd="1" destOrd="0" presId="urn:microsoft.com/office/officeart/2005/8/layout/hierarchy1"/>
    <dgm:cxn modelId="{23BBD44D-25D1-4D73-AE41-644D0F202397}" type="presParOf" srcId="{9C137A3C-CAD3-4EF0-A6D6-9CB72C693632}" destId="{76397174-4C15-4A1A-B339-C53D70DDEF26}" srcOrd="1" destOrd="0" presId="urn:microsoft.com/office/officeart/2005/8/layout/hierarchy1"/>
    <dgm:cxn modelId="{E5EE1222-E580-4A24-8003-E3146B16D872}" type="presParOf" srcId="{C3BEAB77-CFD6-41C3-A9A2-9D1407809415}" destId="{DDF8583F-A2E4-4809-91A9-1A684DEBBF42}" srcOrd="4" destOrd="0" presId="urn:microsoft.com/office/officeart/2005/8/layout/hierarchy1"/>
    <dgm:cxn modelId="{320D0650-7379-46AD-85EC-1B652DE2CDB6}" type="presParOf" srcId="{C3BEAB77-CFD6-41C3-A9A2-9D1407809415}" destId="{B9D46771-6A79-4F75-96F8-1C1A055158CE}" srcOrd="5" destOrd="0" presId="urn:microsoft.com/office/officeart/2005/8/layout/hierarchy1"/>
    <dgm:cxn modelId="{9AA2B97F-3C99-4939-AD21-4243FEA0A462}" type="presParOf" srcId="{B9D46771-6A79-4F75-96F8-1C1A055158CE}" destId="{7B72459A-E100-4021-95F4-7B2CD371E400}" srcOrd="0" destOrd="0" presId="urn:microsoft.com/office/officeart/2005/8/layout/hierarchy1"/>
    <dgm:cxn modelId="{08F621B4-07B1-4F2E-95E5-ADBE68FDA712}" type="presParOf" srcId="{7B72459A-E100-4021-95F4-7B2CD371E400}" destId="{0149CEB7-4943-4587-8C6B-B7CB4AA6EFB3}" srcOrd="0" destOrd="0" presId="urn:microsoft.com/office/officeart/2005/8/layout/hierarchy1"/>
    <dgm:cxn modelId="{ADB1006D-2742-410E-A9DB-77E8742C5BEA}" type="presParOf" srcId="{7B72459A-E100-4021-95F4-7B2CD371E400}" destId="{4D66C7F6-7845-4A76-AAE7-41A23BE4D9A1}" srcOrd="1" destOrd="0" presId="urn:microsoft.com/office/officeart/2005/8/layout/hierarchy1"/>
    <dgm:cxn modelId="{9CC054B5-F32F-40F4-8FC5-EA54C648E0E4}" type="presParOf" srcId="{B9D46771-6A79-4F75-96F8-1C1A055158CE}" destId="{EC02985F-82B7-45DE-B42A-56E225621E89}" srcOrd="1" destOrd="0" presId="urn:microsoft.com/office/officeart/2005/8/layout/hierarchy1"/>
    <dgm:cxn modelId="{13643351-0F7E-4465-AE9E-D85A95C38924}" type="presParOf" srcId="{EC02985F-82B7-45DE-B42A-56E225621E89}" destId="{F753BA38-D97A-4986-BD3B-CE62D8B22964}" srcOrd="0" destOrd="0" presId="urn:microsoft.com/office/officeart/2005/8/layout/hierarchy1"/>
    <dgm:cxn modelId="{49A70F91-D248-4325-8212-BC1EA82EE540}" type="presParOf" srcId="{EC02985F-82B7-45DE-B42A-56E225621E89}" destId="{5F9B540E-8213-43A5-9613-43AC6F584D5E}" srcOrd="1" destOrd="0" presId="urn:microsoft.com/office/officeart/2005/8/layout/hierarchy1"/>
    <dgm:cxn modelId="{0066055B-5F69-4190-B328-947383E4E67D}" type="presParOf" srcId="{5F9B540E-8213-43A5-9613-43AC6F584D5E}" destId="{1779CCF1-F264-4896-AFA3-5BF9ABE350AB}" srcOrd="0" destOrd="0" presId="urn:microsoft.com/office/officeart/2005/8/layout/hierarchy1"/>
    <dgm:cxn modelId="{1B1E5E91-35AA-4424-BB29-F71EE44AA51E}" type="presParOf" srcId="{1779CCF1-F264-4896-AFA3-5BF9ABE350AB}" destId="{58DA3180-EFDE-44CD-9DD8-82A9035BE9F8}" srcOrd="0" destOrd="0" presId="urn:microsoft.com/office/officeart/2005/8/layout/hierarchy1"/>
    <dgm:cxn modelId="{BD5ABC93-A085-45FE-ACA3-209ABF2AE30A}" type="presParOf" srcId="{1779CCF1-F264-4896-AFA3-5BF9ABE350AB}" destId="{DE3F6E8D-90D9-42E3-A057-4A8D721BDC94}" srcOrd="1" destOrd="0" presId="urn:microsoft.com/office/officeart/2005/8/layout/hierarchy1"/>
    <dgm:cxn modelId="{3CDD4BDE-C023-450C-9B61-CDA35039E51F}" type="presParOf" srcId="{5F9B540E-8213-43A5-9613-43AC6F584D5E}" destId="{C146A663-597B-4E9B-A14C-7232230362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9464E4-92A8-4EC9-BE49-6F61C161D50A}" type="doc">
      <dgm:prSet loTypeId="urn:microsoft.com/office/officeart/2005/8/layout/vList6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C4DD13-A557-4B89-ADFD-32F6F479699E}">
      <dgm:prSet phldrT="[Текст]"/>
      <dgm:spPr/>
      <dgm:t>
        <a:bodyPr/>
        <a:lstStyle/>
        <a:p>
          <a:r>
            <a:rPr lang="ru-RU" dirty="0"/>
            <a:t>13 </a:t>
          </a:r>
          <a:r>
            <a:rPr lang="ru-RU" dirty="0" err="1"/>
            <a:t>млн.грн</a:t>
          </a:r>
          <a:endParaRPr lang="ru-RU" dirty="0"/>
        </a:p>
      </dgm:t>
    </dgm:pt>
    <dgm:pt modelId="{35549AF5-52F5-4828-9C53-E3AA808F80B0}" type="parTrans" cxnId="{171C1A0D-FC26-4A1D-BEA3-CA3BBBD7B589}">
      <dgm:prSet/>
      <dgm:spPr/>
      <dgm:t>
        <a:bodyPr/>
        <a:lstStyle/>
        <a:p>
          <a:endParaRPr lang="ru-RU"/>
        </a:p>
      </dgm:t>
    </dgm:pt>
    <dgm:pt modelId="{FE501786-B377-46BE-8725-2D39A08129F6}" type="sibTrans" cxnId="{171C1A0D-FC26-4A1D-BEA3-CA3BBBD7B589}">
      <dgm:prSet/>
      <dgm:spPr/>
      <dgm:t>
        <a:bodyPr/>
        <a:lstStyle/>
        <a:p>
          <a:endParaRPr lang="ru-RU"/>
        </a:p>
      </dgm:t>
    </dgm:pt>
    <dgm:pt modelId="{BC27CA2C-29AF-4448-8073-2DFE613A0933}">
      <dgm:prSet phldrT="[Текст]" custT="1"/>
      <dgm:spPr/>
      <dgm:t>
        <a:bodyPr/>
        <a:lstStyle/>
        <a:p>
          <a:endParaRPr lang="ru-RU" sz="6000" b="1" dirty="0">
            <a:solidFill>
              <a:srgbClr val="FF0000"/>
            </a:solidFill>
          </a:endParaRPr>
        </a:p>
      </dgm:t>
    </dgm:pt>
    <dgm:pt modelId="{9F944965-7C2D-4E82-9274-9C3C59A7916D}" type="parTrans" cxnId="{B7916770-0967-4220-A8EF-AE2110975858}">
      <dgm:prSet/>
      <dgm:spPr/>
      <dgm:t>
        <a:bodyPr/>
        <a:lstStyle/>
        <a:p>
          <a:endParaRPr lang="ru-RU"/>
        </a:p>
      </dgm:t>
    </dgm:pt>
    <dgm:pt modelId="{A013CC13-DFC2-4B2E-BB8A-57C4CCEACCE2}" type="sibTrans" cxnId="{B7916770-0967-4220-A8EF-AE2110975858}">
      <dgm:prSet/>
      <dgm:spPr/>
      <dgm:t>
        <a:bodyPr/>
        <a:lstStyle/>
        <a:p>
          <a:endParaRPr lang="ru-RU"/>
        </a:p>
      </dgm:t>
    </dgm:pt>
    <dgm:pt modelId="{B7A95343-C962-4999-92AE-CE541FCE731C}">
      <dgm:prSet phldrT="[Текст]" custT="1"/>
      <dgm:spPr/>
      <dgm:t>
        <a:bodyPr/>
        <a:lstStyle/>
        <a:p>
          <a:r>
            <a:rPr lang="ru-RU" sz="6000" b="1" dirty="0">
              <a:solidFill>
                <a:srgbClr val="FF0000"/>
              </a:solidFill>
            </a:rPr>
            <a:t>52 ДНЗ</a:t>
          </a:r>
        </a:p>
      </dgm:t>
    </dgm:pt>
    <dgm:pt modelId="{A1FF69E5-6DA4-45C8-815A-F1159E671055}" type="parTrans" cxnId="{E3866C25-1E2A-4BDB-8D57-EFF0133D6BBA}">
      <dgm:prSet/>
      <dgm:spPr/>
      <dgm:t>
        <a:bodyPr/>
        <a:lstStyle/>
        <a:p>
          <a:endParaRPr lang="ru-RU"/>
        </a:p>
      </dgm:t>
    </dgm:pt>
    <dgm:pt modelId="{48F0EDF5-897C-4322-9049-31C55B39EA32}" type="sibTrans" cxnId="{E3866C25-1E2A-4BDB-8D57-EFF0133D6BBA}">
      <dgm:prSet/>
      <dgm:spPr/>
      <dgm:t>
        <a:bodyPr/>
        <a:lstStyle/>
        <a:p>
          <a:endParaRPr lang="ru-RU"/>
        </a:p>
      </dgm:t>
    </dgm:pt>
    <dgm:pt modelId="{21818998-7398-474D-A869-6D8D27B36491}" type="pres">
      <dgm:prSet presAssocID="{689464E4-92A8-4EC9-BE49-6F61C161D50A}" presName="Name0" presStyleCnt="0">
        <dgm:presLayoutVars>
          <dgm:dir/>
          <dgm:animLvl val="lvl"/>
          <dgm:resizeHandles/>
        </dgm:presLayoutVars>
      </dgm:prSet>
      <dgm:spPr/>
    </dgm:pt>
    <dgm:pt modelId="{DA3A6E1E-DAF2-4540-8B50-5BA30E668A3B}" type="pres">
      <dgm:prSet presAssocID="{0AC4DD13-A557-4B89-ADFD-32F6F479699E}" presName="linNode" presStyleCnt="0"/>
      <dgm:spPr/>
    </dgm:pt>
    <dgm:pt modelId="{E5E6C322-410E-4880-B5A6-7D168638B9FB}" type="pres">
      <dgm:prSet presAssocID="{0AC4DD13-A557-4B89-ADFD-32F6F479699E}" presName="parentShp" presStyleLbl="node1" presStyleIdx="0" presStyleCnt="1">
        <dgm:presLayoutVars>
          <dgm:bulletEnabled val="1"/>
        </dgm:presLayoutVars>
      </dgm:prSet>
      <dgm:spPr/>
    </dgm:pt>
    <dgm:pt modelId="{92AF3F54-02CC-4E0E-ADB5-49136760AC7B}" type="pres">
      <dgm:prSet presAssocID="{0AC4DD13-A557-4B89-ADFD-32F6F479699E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171C1A0D-FC26-4A1D-BEA3-CA3BBBD7B589}" srcId="{689464E4-92A8-4EC9-BE49-6F61C161D50A}" destId="{0AC4DD13-A557-4B89-ADFD-32F6F479699E}" srcOrd="0" destOrd="0" parTransId="{35549AF5-52F5-4828-9C53-E3AA808F80B0}" sibTransId="{FE501786-B377-46BE-8725-2D39A08129F6}"/>
    <dgm:cxn modelId="{E4D5A0A9-B112-4E07-B415-2C4E81B91155}" type="presOf" srcId="{B7A95343-C962-4999-92AE-CE541FCE731C}" destId="{92AF3F54-02CC-4E0E-ADB5-49136760AC7B}" srcOrd="0" destOrd="1" presId="urn:microsoft.com/office/officeart/2005/8/layout/vList6"/>
    <dgm:cxn modelId="{4B6A3E5F-67EC-4ABD-A7FC-9804EAF01DFF}" type="presOf" srcId="{0AC4DD13-A557-4B89-ADFD-32F6F479699E}" destId="{E5E6C322-410E-4880-B5A6-7D168638B9FB}" srcOrd="0" destOrd="0" presId="urn:microsoft.com/office/officeart/2005/8/layout/vList6"/>
    <dgm:cxn modelId="{5E2C9793-16A8-48C5-A68D-37D737A98829}" type="presOf" srcId="{689464E4-92A8-4EC9-BE49-6F61C161D50A}" destId="{21818998-7398-474D-A869-6D8D27B36491}" srcOrd="0" destOrd="0" presId="urn:microsoft.com/office/officeart/2005/8/layout/vList6"/>
    <dgm:cxn modelId="{B7916770-0967-4220-A8EF-AE2110975858}" srcId="{0AC4DD13-A557-4B89-ADFD-32F6F479699E}" destId="{BC27CA2C-29AF-4448-8073-2DFE613A0933}" srcOrd="0" destOrd="0" parTransId="{9F944965-7C2D-4E82-9274-9C3C59A7916D}" sibTransId="{A013CC13-DFC2-4B2E-BB8A-57C4CCEACCE2}"/>
    <dgm:cxn modelId="{BC40AF02-8683-4A71-9362-9FE16C9CBC30}" type="presOf" srcId="{BC27CA2C-29AF-4448-8073-2DFE613A0933}" destId="{92AF3F54-02CC-4E0E-ADB5-49136760AC7B}" srcOrd="0" destOrd="0" presId="urn:microsoft.com/office/officeart/2005/8/layout/vList6"/>
    <dgm:cxn modelId="{E3866C25-1E2A-4BDB-8D57-EFF0133D6BBA}" srcId="{0AC4DD13-A557-4B89-ADFD-32F6F479699E}" destId="{B7A95343-C962-4999-92AE-CE541FCE731C}" srcOrd="1" destOrd="0" parTransId="{A1FF69E5-6DA4-45C8-815A-F1159E671055}" sibTransId="{48F0EDF5-897C-4322-9049-31C55B39EA32}"/>
    <dgm:cxn modelId="{A9527D1E-3E40-4176-BFA9-7EC60D4E5FE4}" type="presParOf" srcId="{21818998-7398-474D-A869-6D8D27B36491}" destId="{DA3A6E1E-DAF2-4540-8B50-5BA30E668A3B}" srcOrd="0" destOrd="0" presId="urn:microsoft.com/office/officeart/2005/8/layout/vList6"/>
    <dgm:cxn modelId="{67295385-D3D7-400D-B1E7-37CA8EC86A2F}" type="presParOf" srcId="{DA3A6E1E-DAF2-4540-8B50-5BA30E668A3B}" destId="{E5E6C322-410E-4880-B5A6-7D168638B9FB}" srcOrd="0" destOrd="0" presId="urn:microsoft.com/office/officeart/2005/8/layout/vList6"/>
    <dgm:cxn modelId="{E192C8B7-8645-4E9B-86F8-3A29ACBE2D8F}" type="presParOf" srcId="{DA3A6E1E-DAF2-4540-8B50-5BA30E668A3B}" destId="{92AF3F54-02CC-4E0E-ADB5-49136760AC7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FC3FD9-794F-4713-A59E-D936211B05E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7E1B51-833E-4E8F-BDDB-9C0DC3DB2C1D}">
      <dgm:prSet phldrT="[Текст]"/>
      <dgm:spPr/>
      <dgm:t>
        <a:bodyPr/>
        <a:lstStyle/>
        <a:p>
          <a:r>
            <a:rPr lang="ru-RU" dirty="0" err="1"/>
            <a:t>м.Кіровоград</a:t>
          </a:r>
          <a:r>
            <a:rPr lang="ru-RU" dirty="0"/>
            <a:t> </a:t>
          </a:r>
        </a:p>
        <a:p>
          <a:r>
            <a:rPr lang="ru-RU" dirty="0"/>
            <a:t>(19 ДНЗ)</a:t>
          </a:r>
        </a:p>
      </dgm:t>
    </dgm:pt>
    <dgm:pt modelId="{7815F44A-18B3-4E06-A157-54930C16A981}" type="parTrans" cxnId="{3C7A97D7-CE6E-4AEE-BC21-F942D929EF3C}">
      <dgm:prSet/>
      <dgm:spPr/>
      <dgm:t>
        <a:bodyPr/>
        <a:lstStyle/>
        <a:p>
          <a:endParaRPr lang="ru-RU"/>
        </a:p>
      </dgm:t>
    </dgm:pt>
    <dgm:pt modelId="{B787955C-886D-4F42-8E5F-D1E5BFD7A393}" type="sibTrans" cxnId="{3C7A97D7-CE6E-4AEE-BC21-F942D929EF3C}">
      <dgm:prSet/>
      <dgm:spPr/>
      <dgm:t>
        <a:bodyPr/>
        <a:lstStyle/>
        <a:p>
          <a:endParaRPr lang="ru-RU"/>
        </a:p>
      </dgm:t>
    </dgm:pt>
    <dgm:pt modelId="{D091CA17-40BE-4FCF-91D0-FFE9FEAD42CB}">
      <dgm:prSet phldrT="[Текст]" custT="1"/>
      <dgm:spPr/>
      <dgm:t>
        <a:bodyPr/>
        <a:lstStyle/>
        <a:p>
          <a:r>
            <a:rPr lang="ru-RU" sz="4000" dirty="0"/>
            <a:t>3,6 </a:t>
          </a:r>
          <a:r>
            <a:rPr lang="ru-RU" sz="4000" dirty="0" err="1"/>
            <a:t>млн.грн</a:t>
          </a:r>
          <a:endParaRPr lang="ru-RU" sz="4000" dirty="0"/>
        </a:p>
      </dgm:t>
    </dgm:pt>
    <dgm:pt modelId="{D9DE6FF7-3A08-4D50-9CF9-1B5F7C0295FA}" type="parTrans" cxnId="{A39B71C6-F316-4CF6-A96F-419B0394CCF2}">
      <dgm:prSet/>
      <dgm:spPr/>
      <dgm:t>
        <a:bodyPr/>
        <a:lstStyle/>
        <a:p>
          <a:endParaRPr lang="ru-RU"/>
        </a:p>
      </dgm:t>
    </dgm:pt>
    <dgm:pt modelId="{E057D738-0EA8-477D-96F0-C93608FB01E3}" type="sibTrans" cxnId="{A39B71C6-F316-4CF6-A96F-419B0394CCF2}">
      <dgm:prSet/>
      <dgm:spPr/>
      <dgm:t>
        <a:bodyPr/>
        <a:lstStyle/>
        <a:p>
          <a:endParaRPr lang="ru-RU"/>
        </a:p>
      </dgm:t>
    </dgm:pt>
    <dgm:pt modelId="{769C2563-D51C-4FE9-8C4A-7AEAA26E2FC6}">
      <dgm:prSet phldrT="[Текст]"/>
      <dgm:spPr/>
      <dgm:t>
        <a:bodyPr/>
        <a:lstStyle/>
        <a:p>
          <a:r>
            <a:rPr lang="ru-RU" dirty="0" err="1"/>
            <a:t>Добровеличківський</a:t>
          </a:r>
          <a:r>
            <a:rPr lang="ru-RU" dirty="0"/>
            <a:t> район </a:t>
          </a:r>
        </a:p>
        <a:p>
          <a:r>
            <a:rPr lang="ru-RU" dirty="0"/>
            <a:t>(5 ДНЗ)</a:t>
          </a:r>
        </a:p>
      </dgm:t>
    </dgm:pt>
    <dgm:pt modelId="{D4B1F26D-8AA5-4373-A7E2-C40A270013CB}" type="parTrans" cxnId="{BE490188-C9E5-4DD1-A3D0-5D6B24A54843}">
      <dgm:prSet/>
      <dgm:spPr/>
      <dgm:t>
        <a:bodyPr/>
        <a:lstStyle/>
        <a:p>
          <a:endParaRPr lang="ru-RU"/>
        </a:p>
      </dgm:t>
    </dgm:pt>
    <dgm:pt modelId="{7B89F9BA-BF35-4CB6-ACDD-D9B6806D9879}" type="sibTrans" cxnId="{BE490188-C9E5-4DD1-A3D0-5D6B24A54843}">
      <dgm:prSet/>
      <dgm:spPr/>
      <dgm:t>
        <a:bodyPr/>
        <a:lstStyle/>
        <a:p>
          <a:endParaRPr lang="ru-RU"/>
        </a:p>
      </dgm:t>
    </dgm:pt>
    <dgm:pt modelId="{3C477F16-11F8-461E-A7C5-3E3207B2C4AD}">
      <dgm:prSet phldrT="[Текст]" custT="1"/>
      <dgm:spPr/>
      <dgm:t>
        <a:bodyPr/>
        <a:lstStyle/>
        <a:p>
          <a:r>
            <a:rPr lang="ru-RU" sz="4000" dirty="0"/>
            <a:t>2 млн. </a:t>
          </a:r>
          <a:r>
            <a:rPr lang="ru-RU" sz="4000" dirty="0" err="1"/>
            <a:t>грн</a:t>
          </a:r>
          <a:endParaRPr lang="ru-RU" sz="4000" dirty="0"/>
        </a:p>
      </dgm:t>
    </dgm:pt>
    <dgm:pt modelId="{179BACF9-8E47-404F-B158-99B6B97FA370}" type="parTrans" cxnId="{0574E908-B66A-4421-92BE-4D9E45713284}">
      <dgm:prSet/>
      <dgm:spPr/>
      <dgm:t>
        <a:bodyPr/>
        <a:lstStyle/>
        <a:p>
          <a:endParaRPr lang="ru-RU"/>
        </a:p>
      </dgm:t>
    </dgm:pt>
    <dgm:pt modelId="{AA5EDD75-8090-482C-B1C6-77FBD141CAD7}" type="sibTrans" cxnId="{0574E908-B66A-4421-92BE-4D9E45713284}">
      <dgm:prSet/>
      <dgm:spPr/>
      <dgm:t>
        <a:bodyPr/>
        <a:lstStyle/>
        <a:p>
          <a:endParaRPr lang="ru-RU"/>
        </a:p>
      </dgm:t>
    </dgm:pt>
    <dgm:pt modelId="{43458D9B-386E-4471-81A6-AC920D389EE6}">
      <dgm:prSet phldrT="[Текст]"/>
      <dgm:spPr/>
      <dgm:t>
        <a:bodyPr/>
        <a:lstStyle/>
        <a:p>
          <a:r>
            <a:rPr lang="ru-RU" dirty="0" err="1"/>
            <a:t>Кіровоградський</a:t>
          </a:r>
          <a:r>
            <a:rPr lang="ru-RU" dirty="0"/>
            <a:t> район </a:t>
          </a:r>
        </a:p>
        <a:p>
          <a:pPr lvl="0"/>
          <a:r>
            <a:rPr lang="ru-RU" dirty="0"/>
            <a:t>(3 ДНЗ)</a:t>
          </a:r>
        </a:p>
      </dgm:t>
    </dgm:pt>
    <dgm:pt modelId="{F72480DA-B48C-4652-8A4B-726A8294E8AD}" type="parTrans" cxnId="{202C8157-29FF-4270-8F41-3FE69E4292A4}">
      <dgm:prSet/>
      <dgm:spPr/>
      <dgm:t>
        <a:bodyPr/>
        <a:lstStyle/>
        <a:p>
          <a:endParaRPr lang="ru-RU"/>
        </a:p>
      </dgm:t>
    </dgm:pt>
    <dgm:pt modelId="{D2145337-6C8B-4B4D-A65E-90A5E2727C1F}" type="sibTrans" cxnId="{202C8157-29FF-4270-8F41-3FE69E4292A4}">
      <dgm:prSet/>
      <dgm:spPr/>
      <dgm:t>
        <a:bodyPr/>
        <a:lstStyle/>
        <a:p>
          <a:endParaRPr lang="ru-RU"/>
        </a:p>
      </dgm:t>
    </dgm:pt>
    <dgm:pt modelId="{3652114B-2432-4C6E-A52D-1A585C526DF6}">
      <dgm:prSet phldrT="[Текст]" custT="1"/>
      <dgm:spPr/>
      <dgm:t>
        <a:bodyPr/>
        <a:lstStyle/>
        <a:p>
          <a:r>
            <a:rPr lang="ru-RU" sz="4000" dirty="0"/>
            <a:t>2,1 млн. </a:t>
          </a:r>
          <a:r>
            <a:rPr lang="ru-RU" sz="4000" dirty="0" err="1"/>
            <a:t>грн</a:t>
          </a:r>
          <a:endParaRPr lang="ru-RU" sz="4000" dirty="0"/>
        </a:p>
      </dgm:t>
    </dgm:pt>
    <dgm:pt modelId="{A48D7197-2275-4272-BD4B-D1DD9D629F9C}" type="parTrans" cxnId="{82D6B14D-FB41-4730-BACB-A586C8DA5050}">
      <dgm:prSet/>
      <dgm:spPr/>
      <dgm:t>
        <a:bodyPr/>
        <a:lstStyle/>
        <a:p>
          <a:endParaRPr lang="ru-RU"/>
        </a:p>
      </dgm:t>
    </dgm:pt>
    <dgm:pt modelId="{07CEA81C-6DA7-4022-A669-1A10EF29CF18}" type="sibTrans" cxnId="{82D6B14D-FB41-4730-BACB-A586C8DA5050}">
      <dgm:prSet/>
      <dgm:spPr/>
      <dgm:t>
        <a:bodyPr/>
        <a:lstStyle/>
        <a:p>
          <a:endParaRPr lang="ru-RU"/>
        </a:p>
      </dgm:t>
    </dgm:pt>
    <dgm:pt modelId="{6083A0BD-D89C-4AFC-AD0F-B5C519A75C99}" type="pres">
      <dgm:prSet presAssocID="{18FC3FD9-794F-4713-A59E-D936211B05E0}" presName="Name0" presStyleCnt="0">
        <dgm:presLayoutVars>
          <dgm:dir/>
          <dgm:animLvl val="lvl"/>
          <dgm:resizeHandles val="exact"/>
        </dgm:presLayoutVars>
      </dgm:prSet>
      <dgm:spPr/>
    </dgm:pt>
    <dgm:pt modelId="{39DF2D0C-C741-4B28-A205-7F6AB34AAE41}" type="pres">
      <dgm:prSet presAssocID="{637E1B51-833E-4E8F-BDDB-9C0DC3DB2C1D}" presName="linNode" presStyleCnt="0"/>
      <dgm:spPr/>
    </dgm:pt>
    <dgm:pt modelId="{D45420BF-11EA-4F83-8578-A9F43B86A684}" type="pres">
      <dgm:prSet presAssocID="{637E1B51-833E-4E8F-BDDB-9C0DC3DB2C1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CDFEF4D-9F7C-4DE8-A8D2-2A84AECCC204}" type="pres">
      <dgm:prSet presAssocID="{637E1B51-833E-4E8F-BDDB-9C0DC3DB2C1D}" presName="descendantText" presStyleLbl="alignAccFollowNode1" presStyleIdx="0" presStyleCnt="3">
        <dgm:presLayoutVars>
          <dgm:bulletEnabled val="1"/>
        </dgm:presLayoutVars>
      </dgm:prSet>
      <dgm:spPr/>
    </dgm:pt>
    <dgm:pt modelId="{3643C622-9F9F-47F8-98DB-A30E17DF4A0F}" type="pres">
      <dgm:prSet presAssocID="{B787955C-886D-4F42-8E5F-D1E5BFD7A393}" presName="sp" presStyleCnt="0"/>
      <dgm:spPr/>
    </dgm:pt>
    <dgm:pt modelId="{CEE77AFA-4FE7-4192-946B-71D3A8E957B6}" type="pres">
      <dgm:prSet presAssocID="{769C2563-D51C-4FE9-8C4A-7AEAA26E2FC6}" presName="linNode" presStyleCnt="0"/>
      <dgm:spPr/>
    </dgm:pt>
    <dgm:pt modelId="{758585A9-B018-449A-8A37-4678756D4C9F}" type="pres">
      <dgm:prSet presAssocID="{769C2563-D51C-4FE9-8C4A-7AEAA26E2FC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D27D1F9-1FC4-46EC-A526-3B31CC5FEC33}" type="pres">
      <dgm:prSet presAssocID="{769C2563-D51C-4FE9-8C4A-7AEAA26E2FC6}" presName="descendantText" presStyleLbl="alignAccFollowNode1" presStyleIdx="1" presStyleCnt="3">
        <dgm:presLayoutVars>
          <dgm:bulletEnabled val="1"/>
        </dgm:presLayoutVars>
      </dgm:prSet>
      <dgm:spPr/>
    </dgm:pt>
    <dgm:pt modelId="{A222C594-F57F-498E-A654-709AC9B580CC}" type="pres">
      <dgm:prSet presAssocID="{7B89F9BA-BF35-4CB6-ACDD-D9B6806D9879}" presName="sp" presStyleCnt="0"/>
      <dgm:spPr/>
    </dgm:pt>
    <dgm:pt modelId="{897B5113-BFF0-4EAD-ABEB-C2427D66152C}" type="pres">
      <dgm:prSet presAssocID="{43458D9B-386E-4471-81A6-AC920D389EE6}" presName="linNode" presStyleCnt="0"/>
      <dgm:spPr/>
    </dgm:pt>
    <dgm:pt modelId="{73FAD039-F07B-4372-8C4A-84BA24477176}" type="pres">
      <dgm:prSet presAssocID="{43458D9B-386E-4471-81A6-AC920D389EE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87C871F-D675-4E7A-85AB-913910DBEFA2}" type="pres">
      <dgm:prSet presAssocID="{43458D9B-386E-4471-81A6-AC920D389EE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0778FEE-4339-4A58-A1FB-94F0C578902B}" type="presOf" srcId="{769C2563-D51C-4FE9-8C4A-7AEAA26E2FC6}" destId="{758585A9-B018-449A-8A37-4678756D4C9F}" srcOrd="0" destOrd="0" presId="urn:microsoft.com/office/officeart/2005/8/layout/vList5"/>
    <dgm:cxn modelId="{E4FA4CCD-3382-49C3-94B2-5044DDB465B7}" type="presOf" srcId="{18FC3FD9-794F-4713-A59E-D936211B05E0}" destId="{6083A0BD-D89C-4AFC-AD0F-B5C519A75C99}" srcOrd="0" destOrd="0" presId="urn:microsoft.com/office/officeart/2005/8/layout/vList5"/>
    <dgm:cxn modelId="{202C8157-29FF-4270-8F41-3FE69E4292A4}" srcId="{18FC3FD9-794F-4713-A59E-D936211B05E0}" destId="{43458D9B-386E-4471-81A6-AC920D389EE6}" srcOrd="2" destOrd="0" parTransId="{F72480DA-B48C-4652-8A4B-726A8294E8AD}" sibTransId="{D2145337-6C8B-4B4D-A65E-90A5E2727C1F}"/>
    <dgm:cxn modelId="{3C7A97D7-CE6E-4AEE-BC21-F942D929EF3C}" srcId="{18FC3FD9-794F-4713-A59E-D936211B05E0}" destId="{637E1B51-833E-4E8F-BDDB-9C0DC3DB2C1D}" srcOrd="0" destOrd="0" parTransId="{7815F44A-18B3-4E06-A157-54930C16A981}" sibTransId="{B787955C-886D-4F42-8E5F-D1E5BFD7A393}"/>
    <dgm:cxn modelId="{0574E908-B66A-4421-92BE-4D9E45713284}" srcId="{769C2563-D51C-4FE9-8C4A-7AEAA26E2FC6}" destId="{3C477F16-11F8-461E-A7C5-3E3207B2C4AD}" srcOrd="0" destOrd="0" parTransId="{179BACF9-8E47-404F-B158-99B6B97FA370}" sibTransId="{AA5EDD75-8090-482C-B1C6-77FBD141CAD7}"/>
    <dgm:cxn modelId="{82D6B14D-FB41-4730-BACB-A586C8DA5050}" srcId="{43458D9B-386E-4471-81A6-AC920D389EE6}" destId="{3652114B-2432-4C6E-A52D-1A585C526DF6}" srcOrd="0" destOrd="0" parTransId="{A48D7197-2275-4272-BD4B-D1DD9D629F9C}" sibTransId="{07CEA81C-6DA7-4022-A669-1A10EF29CF18}"/>
    <dgm:cxn modelId="{53979E02-C7EE-4E22-836C-380D10C07F86}" type="presOf" srcId="{637E1B51-833E-4E8F-BDDB-9C0DC3DB2C1D}" destId="{D45420BF-11EA-4F83-8578-A9F43B86A684}" srcOrd="0" destOrd="0" presId="urn:microsoft.com/office/officeart/2005/8/layout/vList5"/>
    <dgm:cxn modelId="{AFF55760-EE5F-4786-8422-F4C53566FCD7}" type="presOf" srcId="{3C477F16-11F8-461E-A7C5-3E3207B2C4AD}" destId="{AD27D1F9-1FC4-46EC-A526-3B31CC5FEC33}" srcOrd="0" destOrd="0" presId="urn:microsoft.com/office/officeart/2005/8/layout/vList5"/>
    <dgm:cxn modelId="{A39B71C6-F316-4CF6-A96F-419B0394CCF2}" srcId="{637E1B51-833E-4E8F-BDDB-9C0DC3DB2C1D}" destId="{D091CA17-40BE-4FCF-91D0-FFE9FEAD42CB}" srcOrd="0" destOrd="0" parTransId="{D9DE6FF7-3A08-4D50-9CF9-1B5F7C0295FA}" sibTransId="{E057D738-0EA8-477D-96F0-C93608FB01E3}"/>
    <dgm:cxn modelId="{BE490188-C9E5-4DD1-A3D0-5D6B24A54843}" srcId="{18FC3FD9-794F-4713-A59E-D936211B05E0}" destId="{769C2563-D51C-4FE9-8C4A-7AEAA26E2FC6}" srcOrd="1" destOrd="0" parTransId="{D4B1F26D-8AA5-4373-A7E2-C40A270013CB}" sibTransId="{7B89F9BA-BF35-4CB6-ACDD-D9B6806D9879}"/>
    <dgm:cxn modelId="{9454508E-750C-480D-9E9D-28DDABD87F6A}" type="presOf" srcId="{D091CA17-40BE-4FCF-91D0-FFE9FEAD42CB}" destId="{DCDFEF4D-9F7C-4DE8-A8D2-2A84AECCC204}" srcOrd="0" destOrd="0" presId="urn:microsoft.com/office/officeart/2005/8/layout/vList5"/>
    <dgm:cxn modelId="{647128D0-8CB0-4E54-97AD-63DF7BBAD1EE}" type="presOf" srcId="{43458D9B-386E-4471-81A6-AC920D389EE6}" destId="{73FAD039-F07B-4372-8C4A-84BA24477176}" srcOrd="0" destOrd="0" presId="urn:microsoft.com/office/officeart/2005/8/layout/vList5"/>
    <dgm:cxn modelId="{05EF533F-563B-47BE-A89C-873492ED9CBE}" type="presOf" srcId="{3652114B-2432-4C6E-A52D-1A585C526DF6}" destId="{087C871F-D675-4E7A-85AB-913910DBEFA2}" srcOrd="0" destOrd="0" presId="urn:microsoft.com/office/officeart/2005/8/layout/vList5"/>
    <dgm:cxn modelId="{254AD916-6B61-4ED5-8486-3CF1989BE975}" type="presParOf" srcId="{6083A0BD-D89C-4AFC-AD0F-B5C519A75C99}" destId="{39DF2D0C-C741-4B28-A205-7F6AB34AAE41}" srcOrd="0" destOrd="0" presId="urn:microsoft.com/office/officeart/2005/8/layout/vList5"/>
    <dgm:cxn modelId="{D1C23675-6A3C-431F-B022-0EEDB58172DC}" type="presParOf" srcId="{39DF2D0C-C741-4B28-A205-7F6AB34AAE41}" destId="{D45420BF-11EA-4F83-8578-A9F43B86A684}" srcOrd="0" destOrd="0" presId="urn:microsoft.com/office/officeart/2005/8/layout/vList5"/>
    <dgm:cxn modelId="{8ABD99AD-DAD7-4C10-8660-D53A05483FB9}" type="presParOf" srcId="{39DF2D0C-C741-4B28-A205-7F6AB34AAE41}" destId="{DCDFEF4D-9F7C-4DE8-A8D2-2A84AECCC204}" srcOrd="1" destOrd="0" presId="urn:microsoft.com/office/officeart/2005/8/layout/vList5"/>
    <dgm:cxn modelId="{FC30655B-13BD-4B47-B77D-502AA23AD07A}" type="presParOf" srcId="{6083A0BD-D89C-4AFC-AD0F-B5C519A75C99}" destId="{3643C622-9F9F-47F8-98DB-A30E17DF4A0F}" srcOrd="1" destOrd="0" presId="urn:microsoft.com/office/officeart/2005/8/layout/vList5"/>
    <dgm:cxn modelId="{94722B76-7E84-440E-8241-A9A7EC2FFE1D}" type="presParOf" srcId="{6083A0BD-D89C-4AFC-AD0F-B5C519A75C99}" destId="{CEE77AFA-4FE7-4192-946B-71D3A8E957B6}" srcOrd="2" destOrd="0" presId="urn:microsoft.com/office/officeart/2005/8/layout/vList5"/>
    <dgm:cxn modelId="{3069B889-A8A2-42F2-861C-F7E83633BF86}" type="presParOf" srcId="{CEE77AFA-4FE7-4192-946B-71D3A8E957B6}" destId="{758585A9-B018-449A-8A37-4678756D4C9F}" srcOrd="0" destOrd="0" presId="urn:microsoft.com/office/officeart/2005/8/layout/vList5"/>
    <dgm:cxn modelId="{40BE1ACF-2279-4C16-BFBB-E0F520BA0825}" type="presParOf" srcId="{CEE77AFA-4FE7-4192-946B-71D3A8E957B6}" destId="{AD27D1F9-1FC4-46EC-A526-3B31CC5FEC33}" srcOrd="1" destOrd="0" presId="urn:microsoft.com/office/officeart/2005/8/layout/vList5"/>
    <dgm:cxn modelId="{3172975F-0BF1-4513-BB8A-97F7666A37AB}" type="presParOf" srcId="{6083A0BD-D89C-4AFC-AD0F-B5C519A75C99}" destId="{A222C594-F57F-498E-A654-709AC9B580CC}" srcOrd="3" destOrd="0" presId="urn:microsoft.com/office/officeart/2005/8/layout/vList5"/>
    <dgm:cxn modelId="{AAAAF1F3-EB2A-42D7-B90B-35298162668B}" type="presParOf" srcId="{6083A0BD-D89C-4AFC-AD0F-B5C519A75C99}" destId="{897B5113-BFF0-4EAD-ABEB-C2427D66152C}" srcOrd="4" destOrd="0" presId="urn:microsoft.com/office/officeart/2005/8/layout/vList5"/>
    <dgm:cxn modelId="{FD0A639D-3BCF-4CDC-B00E-00B676A8925C}" type="presParOf" srcId="{897B5113-BFF0-4EAD-ABEB-C2427D66152C}" destId="{73FAD039-F07B-4372-8C4A-84BA24477176}" srcOrd="0" destOrd="0" presId="urn:microsoft.com/office/officeart/2005/8/layout/vList5"/>
    <dgm:cxn modelId="{E9AE29B1-AD78-44F9-A71D-07115FED2C15}" type="presParOf" srcId="{897B5113-BFF0-4EAD-ABEB-C2427D66152C}" destId="{087C871F-D675-4E7A-85AB-913910DBEF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D04B95-5BA8-4626-8DE3-87753108E7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4083F5-2811-42DF-A322-05249C270476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30,2 </a:t>
          </a:r>
        </a:p>
        <a:p>
          <a:r>
            <a:rPr lang="ru-RU" dirty="0">
              <a:solidFill>
                <a:schemeClr val="bg1"/>
              </a:solidFill>
            </a:rPr>
            <a:t>млн. грн.</a:t>
          </a:r>
        </a:p>
      </dgm:t>
    </dgm:pt>
    <dgm:pt modelId="{5783CAC0-FB75-45F5-82A1-D2E4E759159D}" type="parTrans" cxnId="{26643197-976B-4FEE-AC1C-0B53451DBFF0}">
      <dgm:prSet/>
      <dgm:spPr/>
      <dgm:t>
        <a:bodyPr/>
        <a:lstStyle/>
        <a:p>
          <a:endParaRPr lang="ru-RU"/>
        </a:p>
      </dgm:t>
    </dgm:pt>
    <dgm:pt modelId="{12530A7C-EC94-4CA6-AEB0-860AC9D15228}" type="sibTrans" cxnId="{26643197-976B-4FEE-AC1C-0B53451DBFF0}">
      <dgm:prSet/>
      <dgm:spPr/>
      <dgm:t>
        <a:bodyPr/>
        <a:lstStyle/>
        <a:p>
          <a:endParaRPr lang="ru-RU"/>
        </a:p>
      </dgm:t>
    </dgm:pt>
    <dgm:pt modelId="{8E2A9A3A-81A5-4C66-887E-E58098D17A3A}">
      <dgm:prSet phldrT="[Текст]" custT="1"/>
      <dgm:spPr/>
      <dgm:t>
        <a:bodyPr/>
        <a:lstStyle/>
        <a:p>
          <a:r>
            <a:rPr lang="ru-RU" sz="3500" b="1" dirty="0">
              <a:solidFill>
                <a:srgbClr val="FF0000"/>
              </a:solidFill>
            </a:rPr>
            <a:t>37 ДНЗ</a:t>
          </a:r>
        </a:p>
      </dgm:t>
    </dgm:pt>
    <dgm:pt modelId="{ED94021A-7E81-42CE-A69B-3491E31C1B8E}" type="parTrans" cxnId="{7AE1E22C-C451-49B9-B45C-C3F6FDDA523A}">
      <dgm:prSet/>
      <dgm:spPr/>
      <dgm:t>
        <a:bodyPr/>
        <a:lstStyle/>
        <a:p>
          <a:endParaRPr lang="ru-RU"/>
        </a:p>
      </dgm:t>
    </dgm:pt>
    <dgm:pt modelId="{5D82356C-B612-4AC7-BC35-3DF8536646EB}" type="sibTrans" cxnId="{7AE1E22C-C451-49B9-B45C-C3F6FDDA523A}">
      <dgm:prSet/>
      <dgm:spPr/>
      <dgm:t>
        <a:bodyPr/>
        <a:lstStyle/>
        <a:p>
          <a:endParaRPr lang="ru-RU"/>
        </a:p>
      </dgm:t>
    </dgm:pt>
    <dgm:pt modelId="{DA0C514B-37DA-407D-883C-C976109A8860}">
      <dgm:prSet phldrT="[Текст]"/>
      <dgm:spPr/>
      <dgm:t>
        <a:bodyPr/>
        <a:lstStyle/>
        <a:p>
          <a:r>
            <a:rPr lang="ru-RU" dirty="0"/>
            <a:t>1,2 </a:t>
          </a:r>
        </a:p>
        <a:p>
          <a:r>
            <a:rPr lang="ru-RU" dirty="0"/>
            <a:t>млн. грн.</a:t>
          </a:r>
        </a:p>
      </dgm:t>
    </dgm:pt>
    <dgm:pt modelId="{873BB2FF-D459-465A-9414-9D5840E43B36}" type="parTrans" cxnId="{825C1E46-CC26-4BA8-B17B-E7C181B306F8}">
      <dgm:prSet/>
      <dgm:spPr/>
      <dgm:t>
        <a:bodyPr/>
        <a:lstStyle/>
        <a:p>
          <a:endParaRPr lang="ru-RU"/>
        </a:p>
      </dgm:t>
    </dgm:pt>
    <dgm:pt modelId="{6AA61B06-D1E8-42A8-83D4-A6149E48E6C0}" type="sibTrans" cxnId="{825C1E46-CC26-4BA8-B17B-E7C181B306F8}">
      <dgm:prSet/>
      <dgm:spPr/>
      <dgm:t>
        <a:bodyPr/>
        <a:lstStyle/>
        <a:p>
          <a:endParaRPr lang="ru-RU"/>
        </a:p>
      </dgm:t>
    </dgm:pt>
    <dgm:pt modelId="{F3385E03-224B-4A34-889A-3D7CC3F32C74}">
      <dgm:prSet phldrT="[Текст]" custT="1"/>
      <dgm:spPr/>
      <dgm:t>
        <a:bodyPr/>
        <a:lstStyle/>
        <a:p>
          <a:r>
            <a:rPr lang="ru-RU" sz="2800" b="1" dirty="0">
              <a:solidFill>
                <a:srgbClr val="FF0000"/>
              </a:solidFill>
            </a:rPr>
            <a:t>Дитячий садок №1 «Сонечко» </a:t>
          </a:r>
          <a:r>
            <a:rPr lang="ru-RU" sz="2800" b="1" dirty="0" err="1">
              <a:solidFill>
                <a:srgbClr val="FF0000"/>
              </a:solidFill>
            </a:rPr>
            <a:t>Бобринецької</a:t>
          </a:r>
          <a:r>
            <a:rPr lang="ru-RU" sz="2800" b="1" dirty="0">
              <a:solidFill>
                <a:srgbClr val="FF0000"/>
              </a:solidFill>
            </a:rPr>
            <a:t> </a:t>
          </a:r>
          <a:r>
            <a:rPr lang="ru-RU" sz="2800" b="1" dirty="0" err="1">
              <a:solidFill>
                <a:srgbClr val="FF0000"/>
              </a:solidFill>
            </a:rPr>
            <a:t>міської</a:t>
          </a:r>
          <a:r>
            <a:rPr lang="ru-RU" sz="2800" b="1" dirty="0">
              <a:solidFill>
                <a:srgbClr val="FF0000"/>
              </a:solidFill>
            </a:rPr>
            <a:t> ради</a:t>
          </a:r>
        </a:p>
      </dgm:t>
    </dgm:pt>
    <dgm:pt modelId="{F81D22AF-A4A0-4CD6-AF6E-88CEFA04B421}" type="parTrans" cxnId="{561E469F-136D-4DC1-9C0A-85974FAA16F5}">
      <dgm:prSet/>
      <dgm:spPr/>
      <dgm:t>
        <a:bodyPr/>
        <a:lstStyle/>
        <a:p>
          <a:endParaRPr lang="ru-RU"/>
        </a:p>
      </dgm:t>
    </dgm:pt>
    <dgm:pt modelId="{2E250B2D-9CBC-4326-ABD8-CBDF3991B2B7}" type="sibTrans" cxnId="{561E469F-136D-4DC1-9C0A-85974FAA16F5}">
      <dgm:prSet/>
      <dgm:spPr/>
      <dgm:t>
        <a:bodyPr/>
        <a:lstStyle/>
        <a:p>
          <a:endParaRPr lang="ru-RU"/>
        </a:p>
      </dgm:t>
    </dgm:pt>
    <dgm:pt modelId="{B9E55D1F-8CF3-4823-8B9B-68A2A32434BC}">
      <dgm:prSet phldrT="[Текст]"/>
      <dgm:spPr/>
      <dgm:t>
        <a:bodyPr/>
        <a:lstStyle/>
        <a:p>
          <a:r>
            <a:rPr lang="ru-RU" dirty="0"/>
            <a:t>1,9 </a:t>
          </a:r>
        </a:p>
        <a:p>
          <a:r>
            <a:rPr lang="ru-RU" dirty="0"/>
            <a:t>млн. грн.</a:t>
          </a:r>
        </a:p>
      </dgm:t>
    </dgm:pt>
    <dgm:pt modelId="{3154B662-240C-4CFF-9F01-4941F6D592A9}" type="parTrans" cxnId="{68BAB3E3-437A-4D38-BDB7-49146F7BB974}">
      <dgm:prSet/>
      <dgm:spPr/>
      <dgm:t>
        <a:bodyPr/>
        <a:lstStyle/>
        <a:p>
          <a:endParaRPr lang="ru-RU"/>
        </a:p>
      </dgm:t>
    </dgm:pt>
    <dgm:pt modelId="{1F73E38E-EA9A-4DA3-8BAF-E148E49D0FD6}" type="sibTrans" cxnId="{68BAB3E3-437A-4D38-BDB7-49146F7BB974}">
      <dgm:prSet/>
      <dgm:spPr/>
      <dgm:t>
        <a:bodyPr/>
        <a:lstStyle/>
        <a:p>
          <a:endParaRPr lang="ru-RU"/>
        </a:p>
      </dgm:t>
    </dgm:pt>
    <dgm:pt modelId="{6B6DC9F0-DAFF-4485-900F-E7265B37FE7E}">
      <dgm:prSet phldrT="[Текст]" custT="1"/>
      <dgm:spPr/>
      <dgm:t>
        <a:bodyPr/>
        <a:lstStyle/>
        <a:p>
          <a:r>
            <a:rPr lang="ru-RU" sz="2800" b="1" dirty="0" err="1">
              <a:solidFill>
                <a:srgbClr val="FF0000"/>
              </a:solidFill>
            </a:rPr>
            <a:t>Дошкільний</a:t>
          </a:r>
          <a:r>
            <a:rPr lang="ru-RU" sz="2800" b="1" dirty="0">
              <a:solidFill>
                <a:srgbClr val="FF0000"/>
              </a:solidFill>
            </a:rPr>
            <a:t> </a:t>
          </a:r>
          <a:r>
            <a:rPr lang="ru-RU" sz="2800" b="1" dirty="0" err="1">
              <a:solidFill>
                <a:srgbClr val="FF0000"/>
              </a:solidFill>
            </a:rPr>
            <a:t>навчальний</a:t>
          </a:r>
          <a:r>
            <a:rPr lang="ru-RU" sz="2800" b="1" dirty="0">
              <a:solidFill>
                <a:srgbClr val="FF0000"/>
              </a:solidFill>
            </a:rPr>
            <a:t> заклад «Калинка» </a:t>
          </a:r>
          <a:r>
            <a:rPr lang="ru-RU" sz="2800" b="1" dirty="0" err="1">
              <a:solidFill>
                <a:srgbClr val="FF0000"/>
              </a:solidFill>
            </a:rPr>
            <a:t>с.Онуфріївка</a:t>
          </a:r>
          <a:r>
            <a:rPr lang="ru-RU" sz="2800" b="1" dirty="0">
              <a:solidFill>
                <a:srgbClr val="FF0000"/>
              </a:solidFill>
            </a:rPr>
            <a:t> </a:t>
          </a:r>
          <a:r>
            <a:rPr lang="ru-RU" sz="2800" b="1" dirty="0" err="1">
              <a:solidFill>
                <a:srgbClr val="FF0000"/>
              </a:solidFill>
            </a:rPr>
            <a:t>Кіровоградської</a:t>
          </a:r>
          <a:r>
            <a:rPr lang="ru-RU" sz="2800" b="1" dirty="0">
              <a:solidFill>
                <a:srgbClr val="FF0000"/>
              </a:solidFill>
            </a:rPr>
            <a:t> </a:t>
          </a:r>
          <a:r>
            <a:rPr lang="ru-RU" sz="2800" b="1" dirty="0" err="1">
              <a:solidFill>
                <a:srgbClr val="FF0000"/>
              </a:solidFill>
            </a:rPr>
            <a:t>області</a:t>
          </a:r>
          <a:endParaRPr lang="ru-RU" sz="2800" b="1" dirty="0">
            <a:solidFill>
              <a:srgbClr val="FF0000"/>
            </a:solidFill>
          </a:endParaRPr>
        </a:p>
      </dgm:t>
    </dgm:pt>
    <dgm:pt modelId="{F9D0DECA-F713-4048-B096-B6746B540BF8}" type="parTrans" cxnId="{64B707F0-0615-47FA-A72C-E9A77110F9CB}">
      <dgm:prSet/>
      <dgm:spPr/>
      <dgm:t>
        <a:bodyPr/>
        <a:lstStyle/>
        <a:p>
          <a:endParaRPr lang="ru-RU"/>
        </a:p>
      </dgm:t>
    </dgm:pt>
    <dgm:pt modelId="{91C7897A-56A9-4870-B202-AD109B05448D}" type="sibTrans" cxnId="{64B707F0-0615-47FA-A72C-E9A77110F9CB}">
      <dgm:prSet/>
      <dgm:spPr/>
      <dgm:t>
        <a:bodyPr/>
        <a:lstStyle/>
        <a:p>
          <a:endParaRPr lang="ru-RU"/>
        </a:p>
      </dgm:t>
    </dgm:pt>
    <dgm:pt modelId="{F4B882ED-CE98-4C34-B54D-9A5D6843DBBF}" type="pres">
      <dgm:prSet presAssocID="{E1D04B95-5BA8-4626-8DE3-87753108E747}" presName="Name0" presStyleCnt="0">
        <dgm:presLayoutVars>
          <dgm:dir/>
          <dgm:animLvl val="lvl"/>
          <dgm:resizeHandles val="exact"/>
        </dgm:presLayoutVars>
      </dgm:prSet>
      <dgm:spPr/>
    </dgm:pt>
    <dgm:pt modelId="{B8DE8116-A39D-42BE-87FB-FA1295867AF4}" type="pres">
      <dgm:prSet presAssocID="{CD4083F5-2811-42DF-A322-05249C270476}" presName="linNode" presStyleCnt="0"/>
      <dgm:spPr/>
    </dgm:pt>
    <dgm:pt modelId="{0C857D6B-6DFC-4635-AD44-91A2A39D903C}" type="pres">
      <dgm:prSet presAssocID="{CD4083F5-2811-42DF-A322-05249C27047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9ACB91E-C5B5-4185-A8B2-E06E7F82B13C}" type="pres">
      <dgm:prSet presAssocID="{CD4083F5-2811-42DF-A322-05249C270476}" presName="descendantText" presStyleLbl="alignAccFollowNode1" presStyleIdx="0" presStyleCnt="3">
        <dgm:presLayoutVars>
          <dgm:bulletEnabled val="1"/>
        </dgm:presLayoutVars>
      </dgm:prSet>
      <dgm:spPr/>
    </dgm:pt>
    <dgm:pt modelId="{D546929B-6DD6-4DCC-9726-268539E1B7A9}" type="pres">
      <dgm:prSet presAssocID="{12530A7C-EC94-4CA6-AEB0-860AC9D15228}" presName="sp" presStyleCnt="0"/>
      <dgm:spPr/>
    </dgm:pt>
    <dgm:pt modelId="{155BA477-A158-4B2B-9836-E917EB00C27F}" type="pres">
      <dgm:prSet presAssocID="{DA0C514B-37DA-407D-883C-C976109A8860}" presName="linNode" presStyleCnt="0"/>
      <dgm:spPr/>
    </dgm:pt>
    <dgm:pt modelId="{397F9178-2E3F-4A07-91AF-5B670B056576}" type="pres">
      <dgm:prSet presAssocID="{DA0C514B-37DA-407D-883C-C976109A886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262E323-E8E8-4B24-BEC1-D83E71C39753}" type="pres">
      <dgm:prSet presAssocID="{DA0C514B-37DA-407D-883C-C976109A8860}" presName="descendantText" presStyleLbl="alignAccFollowNode1" presStyleIdx="1" presStyleCnt="3">
        <dgm:presLayoutVars>
          <dgm:bulletEnabled val="1"/>
        </dgm:presLayoutVars>
      </dgm:prSet>
      <dgm:spPr/>
    </dgm:pt>
    <dgm:pt modelId="{B0D836C5-0B5C-496D-81E3-D46CF41CD201}" type="pres">
      <dgm:prSet presAssocID="{6AA61B06-D1E8-42A8-83D4-A6149E48E6C0}" presName="sp" presStyleCnt="0"/>
      <dgm:spPr/>
    </dgm:pt>
    <dgm:pt modelId="{7E085A1B-0A58-40F9-9AF1-B5670E6F05B9}" type="pres">
      <dgm:prSet presAssocID="{B9E55D1F-8CF3-4823-8B9B-68A2A32434BC}" presName="linNode" presStyleCnt="0"/>
      <dgm:spPr/>
    </dgm:pt>
    <dgm:pt modelId="{20E58E2E-8C75-443F-BA75-CA3BA8A850C0}" type="pres">
      <dgm:prSet presAssocID="{B9E55D1F-8CF3-4823-8B9B-68A2A32434B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5A58199-BE83-407F-AF35-A7EAC20606CE}" type="pres">
      <dgm:prSet presAssocID="{B9E55D1F-8CF3-4823-8B9B-68A2A32434B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F5097BE-B08B-4657-B245-79A687737F4E}" type="presOf" srcId="{F3385E03-224B-4A34-889A-3D7CC3F32C74}" destId="{4262E323-E8E8-4B24-BEC1-D83E71C39753}" srcOrd="0" destOrd="0" presId="urn:microsoft.com/office/officeart/2005/8/layout/vList5"/>
    <dgm:cxn modelId="{561E469F-136D-4DC1-9C0A-85974FAA16F5}" srcId="{DA0C514B-37DA-407D-883C-C976109A8860}" destId="{F3385E03-224B-4A34-889A-3D7CC3F32C74}" srcOrd="0" destOrd="0" parTransId="{F81D22AF-A4A0-4CD6-AF6E-88CEFA04B421}" sibTransId="{2E250B2D-9CBC-4326-ABD8-CBDF3991B2B7}"/>
    <dgm:cxn modelId="{21C3EE11-BEDF-4FF0-B4E5-2CF112C3FD3B}" type="presOf" srcId="{CD4083F5-2811-42DF-A322-05249C270476}" destId="{0C857D6B-6DFC-4635-AD44-91A2A39D903C}" srcOrd="0" destOrd="0" presId="urn:microsoft.com/office/officeart/2005/8/layout/vList5"/>
    <dgm:cxn modelId="{26643197-976B-4FEE-AC1C-0B53451DBFF0}" srcId="{E1D04B95-5BA8-4626-8DE3-87753108E747}" destId="{CD4083F5-2811-42DF-A322-05249C270476}" srcOrd="0" destOrd="0" parTransId="{5783CAC0-FB75-45F5-82A1-D2E4E759159D}" sibTransId="{12530A7C-EC94-4CA6-AEB0-860AC9D15228}"/>
    <dgm:cxn modelId="{3BCFB674-CA64-442C-982C-B0F812A478ED}" type="presOf" srcId="{B9E55D1F-8CF3-4823-8B9B-68A2A32434BC}" destId="{20E58E2E-8C75-443F-BA75-CA3BA8A850C0}" srcOrd="0" destOrd="0" presId="urn:microsoft.com/office/officeart/2005/8/layout/vList5"/>
    <dgm:cxn modelId="{825C1E46-CC26-4BA8-B17B-E7C181B306F8}" srcId="{E1D04B95-5BA8-4626-8DE3-87753108E747}" destId="{DA0C514B-37DA-407D-883C-C976109A8860}" srcOrd="1" destOrd="0" parTransId="{873BB2FF-D459-465A-9414-9D5840E43B36}" sibTransId="{6AA61B06-D1E8-42A8-83D4-A6149E48E6C0}"/>
    <dgm:cxn modelId="{64B707F0-0615-47FA-A72C-E9A77110F9CB}" srcId="{B9E55D1F-8CF3-4823-8B9B-68A2A32434BC}" destId="{6B6DC9F0-DAFF-4485-900F-E7265B37FE7E}" srcOrd="0" destOrd="0" parTransId="{F9D0DECA-F713-4048-B096-B6746B540BF8}" sibTransId="{91C7897A-56A9-4870-B202-AD109B05448D}"/>
    <dgm:cxn modelId="{7E9D3FC2-9FEE-4680-92B5-E47FCEBD8E8F}" type="presOf" srcId="{6B6DC9F0-DAFF-4485-900F-E7265B37FE7E}" destId="{95A58199-BE83-407F-AF35-A7EAC20606CE}" srcOrd="0" destOrd="0" presId="urn:microsoft.com/office/officeart/2005/8/layout/vList5"/>
    <dgm:cxn modelId="{7AE1E22C-C451-49B9-B45C-C3F6FDDA523A}" srcId="{CD4083F5-2811-42DF-A322-05249C270476}" destId="{8E2A9A3A-81A5-4C66-887E-E58098D17A3A}" srcOrd="0" destOrd="0" parTransId="{ED94021A-7E81-42CE-A69B-3491E31C1B8E}" sibTransId="{5D82356C-B612-4AC7-BC35-3DF8536646EB}"/>
    <dgm:cxn modelId="{FAF52B98-98D9-405F-9C0E-3F0DA68E8AB4}" type="presOf" srcId="{8E2A9A3A-81A5-4C66-887E-E58098D17A3A}" destId="{E9ACB91E-C5B5-4185-A8B2-E06E7F82B13C}" srcOrd="0" destOrd="0" presId="urn:microsoft.com/office/officeart/2005/8/layout/vList5"/>
    <dgm:cxn modelId="{9C0FD40E-4F00-4055-94C3-7F678496F357}" type="presOf" srcId="{E1D04B95-5BA8-4626-8DE3-87753108E747}" destId="{F4B882ED-CE98-4C34-B54D-9A5D6843DBBF}" srcOrd="0" destOrd="0" presId="urn:microsoft.com/office/officeart/2005/8/layout/vList5"/>
    <dgm:cxn modelId="{68BAB3E3-437A-4D38-BDB7-49146F7BB974}" srcId="{E1D04B95-5BA8-4626-8DE3-87753108E747}" destId="{B9E55D1F-8CF3-4823-8B9B-68A2A32434BC}" srcOrd="2" destOrd="0" parTransId="{3154B662-240C-4CFF-9F01-4941F6D592A9}" sibTransId="{1F73E38E-EA9A-4DA3-8BAF-E148E49D0FD6}"/>
    <dgm:cxn modelId="{EC9FC45E-79EC-4E71-8249-4A90F0769EEE}" type="presOf" srcId="{DA0C514B-37DA-407D-883C-C976109A8860}" destId="{397F9178-2E3F-4A07-91AF-5B670B056576}" srcOrd="0" destOrd="0" presId="urn:microsoft.com/office/officeart/2005/8/layout/vList5"/>
    <dgm:cxn modelId="{C1C67C8E-A758-429D-8E56-442F9B46C0B2}" type="presParOf" srcId="{F4B882ED-CE98-4C34-B54D-9A5D6843DBBF}" destId="{B8DE8116-A39D-42BE-87FB-FA1295867AF4}" srcOrd="0" destOrd="0" presId="urn:microsoft.com/office/officeart/2005/8/layout/vList5"/>
    <dgm:cxn modelId="{FD4FD328-4385-4D89-A5A5-1857173411D7}" type="presParOf" srcId="{B8DE8116-A39D-42BE-87FB-FA1295867AF4}" destId="{0C857D6B-6DFC-4635-AD44-91A2A39D903C}" srcOrd="0" destOrd="0" presId="urn:microsoft.com/office/officeart/2005/8/layout/vList5"/>
    <dgm:cxn modelId="{3009BEE2-5BEC-423C-8C44-DBE7B69944D1}" type="presParOf" srcId="{B8DE8116-A39D-42BE-87FB-FA1295867AF4}" destId="{E9ACB91E-C5B5-4185-A8B2-E06E7F82B13C}" srcOrd="1" destOrd="0" presId="urn:microsoft.com/office/officeart/2005/8/layout/vList5"/>
    <dgm:cxn modelId="{691AACB3-D838-4E5B-B6C0-FAC0D3CE2664}" type="presParOf" srcId="{F4B882ED-CE98-4C34-B54D-9A5D6843DBBF}" destId="{D546929B-6DD6-4DCC-9726-268539E1B7A9}" srcOrd="1" destOrd="0" presId="urn:microsoft.com/office/officeart/2005/8/layout/vList5"/>
    <dgm:cxn modelId="{EB9A21FF-7A77-41A4-A5CB-F686F8E214DA}" type="presParOf" srcId="{F4B882ED-CE98-4C34-B54D-9A5D6843DBBF}" destId="{155BA477-A158-4B2B-9836-E917EB00C27F}" srcOrd="2" destOrd="0" presId="urn:microsoft.com/office/officeart/2005/8/layout/vList5"/>
    <dgm:cxn modelId="{7696072F-784A-48F8-8F7C-0EBBF7CC67A4}" type="presParOf" srcId="{155BA477-A158-4B2B-9836-E917EB00C27F}" destId="{397F9178-2E3F-4A07-91AF-5B670B056576}" srcOrd="0" destOrd="0" presId="urn:microsoft.com/office/officeart/2005/8/layout/vList5"/>
    <dgm:cxn modelId="{68B03E90-2B60-4E51-BEBB-B6E977F0D04D}" type="presParOf" srcId="{155BA477-A158-4B2B-9836-E917EB00C27F}" destId="{4262E323-E8E8-4B24-BEC1-D83E71C39753}" srcOrd="1" destOrd="0" presId="urn:microsoft.com/office/officeart/2005/8/layout/vList5"/>
    <dgm:cxn modelId="{648D2F5B-EF23-4213-8994-EBDE70C6CDAE}" type="presParOf" srcId="{F4B882ED-CE98-4C34-B54D-9A5D6843DBBF}" destId="{B0D836C5-0B5C-496D-81E3-D46CF41CD201}" srcOrd="3" destOrd="0" presId="urn:microsoft.com/office/officeart/2005/8/layout/vList5"/>
    <dgm:cxn modelId="{5DA90E41-D967-4C02-9231-81A0E39ABF72}" type="presParOf" srcId="{F4B882ED-CE98-4C34-B54D-9A5D6843DBBF}" destId="{7E085A1B-0A58-40F9-9AF1-B5670E6F05B9}" srcOrd="4" destOrd="0" presId="urn:microsoft.com/office/officeart/2005/8/layout/vList5"/>
    <dgm:cxn modelId="{FBF03B23-F8E0-40C6-9581-E29542511061}" type="presParOf" srcId="{7E085A1B-0A58-40F9-9AF1-B5670E6F05B9}" destId="{20E58E2E-8C75-443F-BA75-CA3BA8A850C0}" srcOrd="0" destOrd="0" presId="urn:microsoft.com/office/officeart/2005/8/layout/vList5"/>
    <dgm:cxn modelId="{20FAFFD8-87D7-4CB3-B75D-D095328E9044}" type="presParOf" srcId="{7E085A1B-0A58-40F9-9AF1-B5670E6F05B9}" destId="{95A58199-BE83-407F-AF35-A7EAC20606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75108E-08F8-4739-A6A1-1D0CBAA4B16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65CAB1-7AA8-47F8-A316-E8E299CB5B96}">
      <dgm:prSet phldrT="[Текст]" custT="1"/>
      <dgm:spPr/>
      <dgm:t>
        <a:bodyPr/>
        <a:lstStyle/>
        <a:p>
          <a:r>
            <a:rPr lang="ru-RU" sz="3500" b="1" dirty="0">
              <a:solidFill>
                <a:srgbClr val="FF0000"/>
              </a:solidFill>
            </a:rPr>
            <a:t>32</a:t>
          </a:r>
          <a:r>
            <a:rPr lang="ru-RU" sz="3500" dirty="0"/>
            <a:t> </a:t>
          </a:r>
          <a:r>
            <a:rPr lang="ru-RU" sz="3500" dirty="0" err="1"/>
            <a:t>ігрові</a:t>
          </a:r>
          <a:r>
            <a:rPr lang="ru-RU" sz="3500" dirty="0"/>
            <a:t> </a:t>
          </a:r>
          <a:r>
            <a:rPr lang="ru-RU" sz="3500" dirty="0" err="1"/>
            <a:t>майданчики</a:t>
          </a:r>
          <a:endParaRPr lang="ru-RU" sz="3500" dirty="0"/>
        </a:p>
      </dgm:t>
    </dgm:pt>
    <dgm:pt modelId="{2B908AF5-902F-49DC-92E6-8C53D62C2D73}" type="parTrans" cxnId="{608848E5-3AE3-4279-AFC0-4E3C11435E70}">
      <dgm:prSet/>
      <dgm:spPr/>
      <dgm:t>
        <a:bodyPr/>
        <a:lstStyle/>
        <a:p>
          <a:endParaRPr lang="ru-RU"/>
        </a:p>
      </dgm:t>
    </dgm:pt>
    <dgm:pt modelId="{453AD542-C179-43D0-96D4-871C8959198A}" type="sibTrans" cxnId="{608848E5-3AE3-4279-AFC0-4E3C11435E70}">
      <dgm:prSet/>
      <dgm:spPr/>
      <dgm:t>
        <a:bodyPr/>
        <a:lstStyle/>
        <a:p>
          <a:endParaRPr lang="ru-RU"/>
        </a:p>
      </dgm:t>
    </dgm:pt>
    <dgm:pt modelId="{4883AFE1-59BD-4002-8816-5B77BF8A57F4}">
      <dgm:prSet phldrT="[Текст]" custT="1"/>
      <dgm:spPr/>
      <dgm:t>
        <a:bodyPr/>
        <a:lstStyle/>
        <a:p>
          <a:r>
            <a:rPr lang="ru-RU" sz="3500" b="1" dirty="0">
              <a:solidFill>
                <a:srgbClr val="FF0000"/>
              </a:solidFill>
            </a:rPr>
            <a:t>152</a:t>
          </a:r>
          <a:r>
            <a:rPr lang="ru-RU" sz="3500" b="1" dirty="0"/>
            <a:t> </a:t>
          </a:r>
          <a:r>
            <a:rPr lang="ru-RU" sz="3500" b="1" dirty="0" err="1"/>
            <a:t>комплекти</a:t>
          </a:r>
          <a:r>
            <a:rPr lang="ru-RU" sz="3500" b="1" dirty="0"/>
            <a:t> </a:t>
          </a:r>
          <a:r>
            <a:rPr lang="ru-RU" sz="3500" b="1" dirty="0" err="1"/>
            <a:t>меблів</a:t>
          </a:r>
          <a:endParaRPr lang="ru-RU" sz="3500" dirty="0"/>
        </a:p>
      </dgm:t>
    </dgm:pt>
    <dgm:pt modelId="{AC355CCF-E21A-4007-9028-8824D3A57C26}" type="parTrans" cxnId="{FE95FB85-9EB7-446B-8DB1-847C31AA253B}">
      <dgm:prSet/>
      <dgm:spPr/>
      <dgm:t>
        <a:bodyPr/>
        <a:lstStyle/>
        <a:p>
          <a:endParaRPr lang="ru-RU"/>
        </a:p>
      </dgm:t>
    </dgm:pt>
    <dgm:pt modelId="{C97A376C-57BA-4CB0-A6C3-92CCFC07E0FF}" type="sibTrans" cxnId="{FE95FB85-9EB7-446B-8DB1-847C31AA253B}">
      <dgm:prSet/>
      <dgm:spPr/>
      <dgm:t>
        <a:bodyPr/>
        <a:lstStyle/>
        <a:p>
          <a:endParaRPr lang="ru-RU"/>
        </a:p>
      </dgm:t>
    </dgm:pt>
    <dgm:pt modelId="{3CD87330-BDDC-4758-AF15-9D63DD875441}">
      <dgm:prSet phldrT="[Текст]" custT="1"/>
      <dgm:spPr/>
      <dgm:t>
        <a:bodyPr/>
        <a:lstStyle/>
        <a:p>
          <a:r>
            <a:rPr lang="ru-RU" sz="3500" b="1" dirty="0">
              <a:solidFill>
                <a:srgbClr val="FF0000"/>
              </a:solidFill>
            </a:rPr>
            <a:t>142</a:t>
          </a:r>
          <a:r>
            <a:rPr lang="ru-RU" sz="3500" dirty="0"/>
            <a:t> </a:t>
          </a:r>
          <a:r>
            <a:rPr lang="ru-RU" sz="3500" dirty="0" err="1"/>
            <a:t>комплекти</a:t>
          </a:r>
          <a:r>
            <a:rPr lang="ru-RU" sz="3500" dirty="0"/>
            <a:t> </a:t>
          </a:r>
          <a:r>
            <a:rPr lang="ru-RU" sz="3500" dirty="0" err="1"/>
            <a:t>ігрового</a:t>
          </a:r>
          <a:r>
            <a:rPr lang="ru-RU" sz="3500" dirty="0"/>
            <a:t> </a:t>
          </a:r>
          <a:r>
            <a:rPr lang="ru-RU" sz="3500" dirty="0" err="1"/>
            <a:t>обладнання</a:t>
          </a:r>
          <a:endParaRPr lang="ru-RU" sz="3500" dirty="0"/>
        </a:p>
      </dgm:t>
    </dgm:pt>
    <dgm:pt modelId="{5891A29F-90A5-40B8-8B9B-1D9390A2E209}" type="parTrans" cxnId="{AD268D15-2825-4565-9977-E518284BB29D}">
      <dgm:prSet/>
      <dgm:spPr/>
      <dgm:t>
        <a:bodyPr/>
        <a:lstStyle/>
        <a:p>
          <a:endParaRPr lang="ru-RU"/>
        </a:p>
      </dgm:t>
    </dgm:pt>
    <dgm:pt modelId="{CD00A4FD-1D69-4E83-8C9F-5DE78B2455F5}" type="sibTrans" cxnId="{AD268D15-2825-4565-9977-E518284BB29D}">
      <dgm:prSet/>
      <dgm:spPr/>
      <dgm:t>
        <a:bodyPr/>
        <a:lstStyle/>
        <a:p>
          <a:endParaRPr lang="ru-RU"/>
        </a:p>
      </dgm:t>
    </dgm:pt>
    <dgm:pt modelId="{EA1C20EF-60FD-4773-8777-09232361A1B9}">
      <dgm:prSet custT="1"/>
      <dgm:spPr/>
      <dgm:t>
        <a:bodyPr/>
        <a:lstStyle/>
        <a:p>
          <a:r>
            <a:rPr lang="ru-RU" sz="3500" b="1" dirty="0">
              <a:solidFill>
                <a:srgbClr val="FF0000"/>
              </a:solidFill>
            </a:rPr>
            <a:t>280</a:t>
          </a:r>
          <a:r>
            <a:rPr lang="ru-RU" sz="4000" dirty="0"/>
            <a:t> </a:t>
          </a:r>
          <a:r>
            <a:rPr lang="ru-RU" sz="4000" dirty="0" err="1"/>
            <a:t>комплектів</a:t>
          </a:r>
          <a:r>
            <a:rPr lang="ru-RU" sz="4000" dirty="0"/>
            <a:t> посуду</a:t>
          </a:r>
        </a:p>
      </dgm:t>
    </dgm:pt>
    <dgm:pt modelId="{FEC53DDE-A207-4802-B1C7-0C19F9F99669}" type="parTrans" cxnId="{E4B4F254-2208-4622-A7BA-3F3F7B8D587E}">
      <dgm:prSet/>
      <dgm:spPr/>
      <dgm:t>
        <a:bodyPr/>
        <a:lstStyle/>
        <a:p>
          <a:endParaRPr lang="ru-RU"/>
        </a:p>
      </dgm:t>
    </dgm:pt>
    <dgm:pt modelId="{12C6560E-37B8-431F-ADA7-6DA29D477B45}" type="sibTrans" cxnId="{E4B4F254-2208-4622-A7BA-3F3F7B8D587E}">
      <dgm:prSet/>
      <dgm:spPr/>
      <dgm:t>
        <a:bodyPr/>
        <a:lstStyle/>
        <a:p>
          <a:endParaRPr lang="ru-RU"/>
        </a:p>
      </dgm:t>
    </dgm:pt>
    <dgm:pt modelId="{DBB57B33-2E7B-4C49-A1A5-52D14DBC4C4D}">
      <dgm:prSet custT="1"/>
      <dgm:spPr/>
      <dgm:t>
        <a:bodyPr/>
        <a:lstStyle/>
        <a:p>
          <a:r>
            <a:rPr lang="ru-RU" sz="3500" b="1" dirty="0">
              <a:solidFill>
                <a:srgbClr val="FF0000"/>
              </a:solidFill>
            </a:rPr>
            <a:t>102</a:t>
          </a:r>
          <a:r>
            <a:rPr lang="ru-RU" sz="4000" dirty="0"/>
            <a:t> </a:t>
          </a:r>
          <a:r>
            <a:rPr lang="ru-RU" sz="4000" dirty="0" err="1"/>
            <a:t>водонагрівальні</a:t>
          </a:r>
          <a:r>
            <a:rPr lang="ru-RU" sz="4000" dirty="0"/>
            <a:t> </a:t>
          </a:r>
          <a:r>
            <a:rPr lang="ru-RU" sz="4000" dirty="0" err="1"/>
            <a:t>прилади</a:t>
          </a:r>
          <a:endParaRPr lang="ru-RU" sz="4000" dirty="0"/>
        </a:p>
      </dgm:t>
    </dgm:pt>
    <dgm:pt modelId="{0E7433BE-1AD7-4458-81BC-29423ADFC1B3}" type="parTrans" cxnId="{C239B976-C225-4EA8-B2C4-FF36C5DA6C88}">
      <dgm:prSet/>
      <dgm:spPr/>
      <dgm:t>
        <a:bodyPr/>
        <a:lstStyle/>
        <a:p>
          <a:endParaRPr lang="ru-RU"/>
        </a:p>
      </dgm:t>
    </dgm:pt>
    <dgm:pt modelId="{386BE0ED-8BDA-4949-AB54-05869C0D9F62}" type="sibTrans" cxnId="{C239B976-C225-4EA8-B2C4-FF36C5DA6C88}">
      <dgm:prSet/>
      <dgm:spPr/>
      <dgm:t>
        <a:bodyPr/>
        <a:lstStyle/>
        <a:p>
          <a:endParaRPr lang="ru-RU"/>
        </a:p>
      </dgm:t>
    </dgm:pt>
    <dgm:pt modelId="{98D89EFD-FD4E-4D05-9037-94F6E77D840E}" type="pres">
      <dgm:prSet presAssocID="{F775108E-08F8-4739-A6A1-1D0CBAA4B16E}" presName="Name0" presStyleCnt="0">
        <dgm:presLayoutVars>
          <dgm:chMax val="7"/>
          <dgm:chPref val="7"/>
          <dgm:dir/>
        </dgm:presLayoutVars>
      </dgm:prSet>
      <dgm:spPr/>
    </dgm:pt>
    <dgm:pt modelId="{9725DD5B-1C15-4D9F-BD24-5953137E3A74}" type="pres">
      <dgm:prSet presAssocID="{F775108E-08F8-4739-A6A1-1D0CBAA4B16E}" presName="Name1" presStyleCnt="0"/>
      <dgm:spPr/>
    </dgm:pt>
    <dgm:pt modelId="{47F40620-A09E-4ED6-AC6C-99D9CD6699C6}" type="pres">
      <dgm:prSet presAssocID="{F775108E-08F8-4739-A6A1-1D0CBAA4B16E}" presName="cycle" presStyleCnt="0"/>
      <dgm:spPr/>
    </dgm:pt>
    <dgm:pt modelId="{E132C38E-B0CD-44A6-9D0B-6D1A5660B880}" type="pres">
      <dgm:prSet presAssocID="{F775108E-08F8-4739-A6A1-1D0CBAA4B16E}" presName="srcNode" presStyleLbl="node1" presStyleIdx="0" presStyleCnt="5"/>
      <dgm:spPr/>
    </dgm:pt>
    <dgm:pt modelId="{2D3927B6-F452-4B69-A269-3374BBDC12B2}" type="pres">
      <dgm:prSet presAssocID="{F775108E-08F8-4739-A6A1-1D0CBAA4B16E}" presName="conn" presStyleLbl="parChTrans1D2" presStyleIdx="0" presStyleCnt="1"/>
      <dgm:spPr/>
    </dgm:pt>
    <dgm:pt modelId="{0AA1200D-CAFA-4112-BD45-DCE1E2AFE6AB}" type="pres">
      <dgm:prSet presAssocID="{F775108E-08F8-4739-A6A1-1D0CBAA4B16E}" presName="extraNode" presStyleLbl="node1" presStyleIdx="0" presStyleCnt="5"/>
      <dgm:spPr/>
    </dgm:pt>
    <dgm:pt modelId="{5D20E153-D4C0-4E37-BEC4-CEC02D31389A}" type="pres">
      <dgm:prSet presAssocID="{F775108E-08F8-4739-A6A1-1D0CBAA4B16E}" presName="dstNode" presStyleLbl="node1" presStyleIdx="0" presStyleCnt="5"/>
      <dgm:spPr/>
    </dgm:pt>
    <dgm:pt modelId="{3308C0EB-63C7-4D43-ACC4-3664FB0BABDD}" type="pres">
      <dgm:prSet presAssocID="{C565CAB1-7AA8-47F8-A316-E8E299CB5B96}" presName="text_1" presStyleLbl="node1" presStyleIdx="0" presStyleCnt="5">
        <dgm:presLayoutVars>
          <dgm:bulletEnabled val="1"/>
        </dgm:presLayoutVars>
      </dgm:prSet>
      <dgm:spPr/>
    </dgm:pt>
    <dgm:pt modelId="{16044F26-7D77-456B-B8A5-CE154A6F70A6}" type="pres">
      <dgm:prSet presAssocID="{C565CAB1-7AA8-47F8-A316-E8E299CB5B96}" presName="accent_1" presStyleCnt="0"/>
      <dgm:spPr/>
    </dgm:pt>
    <dgm:pt modelId="{A8A2A6AF-9AA3-4E1C-AAAF-ABA167E5A581}" type="pres">
      <dgm:prSet presAssocID="{C565CAB1-7AA8-47F8-A316-E8E299CB5B96}" presName="accentRepeatNode" presStyleLbl="solidFgAcc1" presStyleIdx="0" presStyleCnt="5"/>
      <dgm:spPr/>
    </dgm:pt>
    <dgm:pt modelId="{5FF91C05-716F-40C4-B05D-88FC78008C6E}" type="pres">
      <dgm:prSet presAssocID="{4883AFE1-59BD-4002-8816-5B77BF8A57F4}" presName="text_2" presStyleLbl="node1" presStyleIdx="1" presStyleCnt="5">
        <dgm:presLayoutVars>
          <dgm:bulletEnabled val="1"/>
        </dgm:presLayoutVars>
      </dgm:prSet>
      <dgm:spPr/>
    </dgm:pt>
    <dgm:pt modelId="{5BC0F8D5-D372-4D09-83C7-999FE94603D9}" type="pres">
      <dgm:prSet presAssocID="{4883AFE1-59BD-4002-8816-5B77BF8A57F4}" presName="accent_2" presStyleCnt="0"/>
      <dgm:spPr/>
    </dgm:pt>
    <dgm:pt modelId="{C05A8995-E909-4558-A934-C1D074736B88}" type="pres">
      <dgm:prSet presAssocID="{4883AFE1-59BD-4002-8816-5B77BF8A57F4}" presName="accentRepeatNode" presStyleLbl="solidFgAcc1" presStyleIdx="1" presStyleCnt="5"/>
      <dgm:spPr/>
    </dgm:pt>
    <dgm:pt modelId="{565019E7-2CD3-4759-8A7B-02CE84BB21FF}" type="pres">
      <dgm:prSet presAssocID="{3CD87330-BDDC-4758-AF15-9D63DD875441}" presName="text_3" presStyleLbl="node1" presStyleIdx="2" presStyleCnt="5">
        <dgm:presLayoutVars>
          <dgm:bulletEnabled val="1"/>
        </dgm:presLayoutVars>
      </dgm:prSet>
      <dgm:spPr/>
    </dgm:pt>
    <dgm:pt modelId="{85739E62-75A9-4D05-A09D-C87C20A84683}" type="pres">
      <dgm:prSet presAssocID="{3CD87330-BDDC-4758-AF15-9D63DD875441}" presName="accent_3" presStyleCnt="0"/>
      <dgm:spPr/>
    </dgm:pt>
    <dgm:pt modelId="{29DDA59D-F9CD-49F8-A40F-1072BAE88116}" type="pres">
      <dgm:prSet presAssocID="{3CD87330-BDDC-4758-AF15-9D63DD875441}" presName="accentRepeatNode" presStyleLbl="solidFgAcc1" presStyleIdx="2" presStyleCnt="5"/>
      <dgm:spPr/>
    </dgm:pt>
    <dgm:pt modelId="{DA3354CE-2EB9-454F-96FA-18536A1E308A}" type="pres">
      <dgm:prSet presAssocID="{EA1C20EF-60FD-4773-8777-09232361A1B9}" presName="text_4" presStyleLbl="node1" presStyleIdx="3" presStyleCnt="5">
        <dgm:presLayoutVars>
          <dgm:bulletEnabled val="1"/>
        </dgm:presLayoutVars>
      </dgm:prSet>
      <dgm:spPr/>
    </dgm:pt>
    <dgm:pt modelId="{5AF13DEE-2AA2-4EF7-A742-297CD630F6E6}" type="pres">
      <dgm:prSet presAssocID="{EA1C20EF-60FD-4773-8777-09232361A1B9}" presName="accent_4" presStyleCnt="0"/>
      <dgm:spPr/>
    </dgm:pt>
    <dgm:pt modelId="{62063632-77F2-4E48-A0CA-1CD8B0C6A673}" type="pres">
      <dgm:prSet presAssocID="{EA1C20EF-60FD-4773-8777-09232361A1B9}" presName="accentRepeatNode" presStyleLbl="solidFgAcc1" presStyleIdx="3" presStyleCnt="5"/>
      <dgm:spPr/>
    </dgm:pt>
    <dgm:pt modelId="{B82ED108-FE50-46AB-95B5-1D08B430A91D}" type="pres">
      <dgm:prSet presAssocID="{DBB57B33-2E7B-4C49-A1A5-52D14DBC4C4D}" presName="text_5" presStyleLbl="node1" presStyleIdx="4" presStyleCnt="5">
        <dgm:presLayoutVars>
          <dgm:bulletEnabled val="1"/>
        </dgm:presLayoutVars>
      </dgm:prSet>
      <dgm:spPr/>
    </dgm:pt>
    <dgm:pt modelId="{737895DF-469F-4238-9692-D71FC3804BAE}" type="pres">
      <dgm:prSet presAssocID="{DBB57B33-2E7B-4C49-A1A5-52D14DBC4C4D}" presName="accent_5" presStyleCnt="0"/>
      <dgm:spPr/>
    </dgm:pt>
    <dgm:pt modelId="{2682EEE1-FF3A-4F2F-8D4B-528DF9DC1634}" type="pres">
      <dgm:prSet presAssocID="{DBB57B33-2E7B-4C49-A1A5-52D14DBC4C4D}" presName="accentRepeatNode" presStyleLbl="solidFgAcc1" presStyleIdx="4" presStyleCnt="5"/>
      <dgm:spPr/>
    </dgm:pt>
  </dgm:ptLst>
  <dgm:cxnLst>
    <dgm:cxn modelId="{BEAB6406-6E8C-420D-A4BC-400F7F29A454}" type="presOf" srcId="{4883AFE1-59BD-4002-8816-5B77BF8A57F4}" destId="{5FF91C05-716F-40C4-B05D-88FC78008C6E}" srcOrd="0" destOrd="0" presId="urn:microsoft.com/office/officeart/2008/layout/VerticalCurvedList"/>
    <dgm:cxn modelId="{E523C3BB-A6C4-452A-BFFB-E03FDDFB196A}" type="presOf" srcId="{EA1C20EF-60FD-4773-8777-09232361A1B9}" destId="{DA3354CE-2EB9-454F-96FA-18536A1E308A}" srcOrd="0" destOrd="0" presId="urn:microsoft.com/office/officeart/2008/layout/VerticalCurvedList"/>
    <dgm:cxn modelId="{D282E74A-C90D-4B5A-AE58-55A3DD7F2E76}" type="presOf" srcId="{C565CAB1-7AA8-47F8-A316-E8E299CB5B96}" destId="{3308C0EB-63C7-4D43-ACC4-3664FB0BABDD}" srcOrd="0" destOrd="0" presId="urn:microsoft.com/office/officeart/2008/layout/VerticalCurvedList"/>
    <dgm:cxn modelId="{608848E5-3AE3-4279-AFC0-4E3C11435E70}" srcId="{F775108E-08F8-4739-A6A1-1D0CBAA4B16E}" destId="{C565CAB1-7AA8-47F8-A316-E8E299CB5B96}" srcOrd="0" destOrd="0" parTransId="{2B908AF5-902F-49DC-92E6-8C53D62C2D73}" sibTransId="{453AD542-C179-43D0-96D4-871C8959198A}"/>
    <dgm:cxn modelId="{C239B976-C225-4EA8-B2C4-FF36C5DA6C88}" srcId="{F775108E-08F8-4739-A6A1-1D0CBAA4B16E}" destId="{DBB57B33-2E7B-4C49-A1A5-52D14DBC4C4D}" srcOrd="4" destOrd="0" parTransId="{0E7433BE-1AD7-4458-81BC-29423ADFC1B3}" sibTransId="{386BE0ED-8BDA-4949-AB54-05869C0D9F62}"/>
    <dgm:cxn modelId="{E4B4F254-2208-4622-A7BA-3F3F7B8D587E}" srcId="{F775108E-08F8-4739-A6A1-1D0CBAA4B16E}" destId="{EA1C20EF-60FD-4773-8777-09232361A1B9}" srcOrd="3" destOrd="0" parTransId="{FEC53DDE-A207-4802-B1C7-0C19F9F99669}" sibTransId="{12C6560E-37B8-431F-ADA7-6DA29D477B45}"/>
    <dgm:cxn modelId="{0A550676-0300-4AE5-9418-8B46AAA65DE5}" type="presOf" srcId="{3CD87330-BDDC-4758-AF15-9D63DD875441}" destId="{565019E7-2CD3-4759-8A7B-02CE84BB21FF}" srcOrd="0" destOrd="0" presId="urn:microsoft.com/office/officeart/2008/layout/VerticalCurvedList"/>
    <dgm:cxn modelId="{55927868-BD6C-45E9-A3AC-E17583A87803}" type="presOf" srcId="{F775108E-08F8-4739-A6A1-1D0CBAA4B16E}" destId="{98D89EFD-FD4E-4D05-9037-94F6E77D840E}" srcOrd="0" destOrd="0" presId="urn:microsoft.com/office/officeart/2008/layout/VerticalCurvedList"/>
    <dgm:cxn modelId="{39FB81A0-EAB2-48A5-AA8B-CF39386E6FCB}" type="presOf" srcId="{453AD542-C179-43D0-96D4-871C8959198A}" destId="{2D3927B6-F452-4B69-A269-3374BBDC12B2}" srcOrd="0" destOrd="0" presId="urn:microsoft.com/office/officeart/2008/layout/VerticalCurvedList"/>
    <dgm:cxn modelId="{FE95FB85-9EB7-446B-8DB1-847C31AA253B}" srcId="{F775108E-08F8-4739-A6A1-1D0CBAA4B16E}" destId="{4883AFE1-59BD-4002-8816-5B77BF8A57F4}" srcOrd="1" destOrd="0" parTransId="{AC355CCF-E21A-4007-9028-8824D3A57C26}" sibTransId="{C97A376C-57BA-4CB0-A6C3-92CCFC07E0FF}"/>
    <dgm:cxn modelId="{BAC118EA-AFD2-4A18-8E3B-E271D4ED0AB8}" type="presOf" srcId="{DBB57B33-2E7B-4C49-A1A5-52D14DBC4C4D}" destId="{B82ED108-FE50-46AB-95B5-1D08B430A91D}" srcOrd="0" destOrd="0" presId="urn:microsoft.com/office/officeart/2008/layout/VerticalCurvedList"/>
    <dgm:cxn modelId="{AD268D15-2825-4565-9977-E518284BB29D}" srcId="{F775108E-08F8-4739-A6A1-1D0CBAA4B16E}" destId="{3CD87330-BDDC-4758-AF15-9D63DD875441}" srcOrd="2" destOrd="0" parTransId="{5891A29F-90A5-40B8-8B9B-1D9390A2E209}" sibTransId="{CD00A4FD-1D69-4E83-8C9F-5DE78B2455F5}"/>
    <dgm:cxn modelId="{B5E3C780-64AC-456F-9A7F-AC43C62EB92B}" type="presParOf" srcId="{98D89EFD-FD4E-4D05-9037-94F6E77D840E}" destId="{9725DD5B-1C15-4D9F-BD24-5953137E3A74}" srcOrd="0" destOrd="0" presId="urn:microsoft.com/office/officeart/2008/layout/VerticalCurvedList"/>
    <dgm:cxn modelId="{CD2E8714-4A5B-4B35-AF79-A99E8D1AFBAA}" type="presParOf" srcId="{9725DD5B-1C15-4D9F-BD24-5953137E3A74}" destId="{47F40620-A09E-4ED6-AC6C-99D9CD6699C6}" srcOrd="0" destOrd="0" presId="urn:microsoft.com/office/officeart/2008/layout/VerticalCurvedList"/>
    <dgm:cxn modelId="{9779A448-FAE2-4194-B42C-F8CD8A395E48}" type="presParOf" srcId="{47F40620-A09E-4ED6-AC6C-99D9CD6699C6}" destId="{E132C38E-B0CD-44A6-9D0B-6D1A5660B880}" srcOrd="0" destOrd="0" presId="urn:microsoft.com/office/officeart/2008/layout/VerticalCurvedList"/>
    <dgm:cxn modelId="{ED9ECBEB-71A1-4646-865B-8E12C3232649}" type="presParOf" srcId="{47F40620-A09E-4ED6-AC6C-99D9CD6699C6}" destId="{2D3927B6-F452-4B69-A269-3374BBDC12B2}" srcOrd="1" destOrd="0" presId="urn:microsoft.com/office/officeart/2008/layout/VerticalCurvedList"/>
    <dgm:cxn modelId="{C216B85E-DA82-4BC7-9C72-4872A23DA11B}" type="presParOf" srcId="{47F40620-A09E-4ED6-AC6C-99D9CD6699C6}" destId="{0AA1200D-CAFA-4112-BD45-DCE1E2AFE6AB}" srcOrd="2" destOrd="0" presId="urn:microsoft.com/office/officeart/2008/layout/VerticalCurvedList"/>
    <dgm:cxn modelId="{0DCA1E66-40CF-4A43-84E9-5709005F9E5D}" type="presParOf" srcId="{47F40620-A09E-4ED6-AC6C-99D9CD6699C6}" destId="{5D20E153-D4C0-4E37-BEC4-CEC02D31389A}" srcOrd="3" destOrd="0" presId="urn:microsoft.com/office/officeart/2008/layout/VerticalCurvedList"/>
    <dgm:cxn modelId="{5C6CC8C4-4C38-4A52-8ADC-5BF3752E9520}" type="presParOf" srcId="{9725DD5B-1C15-4D9F-BD24-5953137E3A74}" destId="{3308C0EB-63C7-4D43-ACC4-3664FB0BABDD}" srcOrd="1" destOrd="0" presId="urn:microsoft.com/office/officeart/2008/layout/VerticalCurvedList"/>
    <dgm:cxn modelId="{F5C65C76-07B4-43EC-A005-CDE7C9B77E59}" type="presParOf" srcId="{9725DD5B-1C15-4D9F-BD24-5953137E3A74}" destId="{16044F26-7D77-456B-B8A5-CE154A6F70A6}" srcOrd="2" destOrd="0" presId="urn:microsoft.com/office/officeart/2008/layout/VerticalCurvedList"/>
    <dgm:cxn modelId="{E1019E45-62B4-4E63-ABD9-442F758354FA}" type="presParOf" srcId="{16044F26-7D77-456B-B8A5-CE154A6F70A6}" destId="{A8A2A6AF-9AA3-4E1C-AAAF-ABA167E5A581}" srcOrd="0" destOrd="0" presId="urn:microsoft.com/office/officeart/2008/layout/VerticalCurvedList"/>
    <dgm:cxn modelId="{ACB49CD3-09AD-4C6F-88D2-4E746F4DDBA6}" type="presParOf" srcId="{9725DD5B-1C15-4D9F-BD24-5953137E3A74}" destId="{5FF91C05-716F-40C4-B05D-88FC78008C6E}" srcOrd="3" destOrd="0" presId="urn:microsoft.com/office/officeart/2008/layout/VerticalCurvedList"/>
    <dgm:cxn modelId="{1B253ECD-B7A8-4A21-A353-8996614A3199}" type="presParOf" srcId="{9725DD5B-1C15-4D9F-BD24-5953137E3A74}" destId="{5BC0F8D5-D372-4D09-83C7-999FE94603D9}" srcOrd="4" destOrd="0" presId="urn:microsoft.com/office/officeart/2008/layout/VerticalCurvedList"/>
    <dgm:cxn modelId="{07408D5B-0411-45FE-9902-882D7EE68BBA}" type="presParOf" srcId="{5BC0F8D5-D372-4D09-83C7-999FE94603D9}" destId="{C05A8995-E909-4558-A934-C1D074736B88}" srcOrd="0" destOrd="0" presId="urn:microsoft.com/office/officeart/2008/layout/VerticalCurvedList"/>
    <dgm:cxn modelId="{11D1CA2D-8C04-486F-88E7-BCD22192F4C4}" type="presParOf" srcId="{9725DD5B-1C15-4D9F-BD24-5953137E3A74}" destId="{565019E7-2CD3-4759-8A7B-02CE84BB21FF}" srcOrd="5" destOrd="0" presId="urn:microsoft.com/office/officeart/2008/layout/VerticalCurvedList"/>
    <dgm:cxn modelId="{56D46301-DAAD-4F83-8F19-366DE81534BF}" type="presParOf" srcId="{9725DD5B-1C15-4D9F-BD24-5953137E3A74}" destId="{85739E62-75A9-4D05-A09D-C87C20A84683}" srcOrd="6" destOrd="0" presId="urn:microsoft.com/office/officeart/2008/layout/VerticalCurvedList"/>
    <dgm:cxn modelId="{6D74274C-B4D2-4E24-AD06-880352C930CE}" type="presParOf" srcId="{85739E62-75A9-4D05-A09D-C87C20A84683}" destId="{29DDA59D-F9CD-49F8-A40F-1072BAE88116}" srcOrd="0" destOrd="0" presId="urn:microsoft.com/office/officeart/2008/layout/VerticalCurvedList"/>
    <dgm:cxn modelId="{822512AC-7B22-4CC8-A37D-79E245E8E093}" type="presParOf" srcId="{9725DD5B-1C15-4D9F-BD24-5953137E3A74}" destId="{DA3354CE-2EB9-454F-96FA-18536A1E308A}" srcOrd="7" destOrd="0" presId="urn:microsoft.com/office/officeart/2008/layout/VerticalCurvedList"/>
    <dgm:cxn modelId="{646AFDB8-E112-44C3-B84A-78B8BFBC7D2A}" type="presParOf" srcId="{9725DD5B-1C15-4D9F-BD24-5953137E3A74}" destId="{5AF13DEE-2AA2-4EF7-A742-297CD630F6E6}" srcOrd="8" destOrd="0" presId="urn:microsoft.com/office/officeart/2008/layout/VerticalCurvedList"/>
    <dgm:cxn modelId="{2FC762CC-C801-4FED-9E16-6C9CEA92407F}" type="presParOf" srcId="{5AF13DEE-2AA2-4EF7-A742-297CD630F6E6}" destId="{62063632-77F2-4E48-A0CA-1CD8B0C6A673}" srcOrd="0" destOrd="0" presId="urn:microsoft.com/office/officeart/2008/layout/VerticalCurvedList"/>
    <dgm:cxn modelId="{A8BAF849-3C68-43F7-BFD1-6712C46648AE}" type="presParOf" srcId="{9725DD5B-1C15-4D9F-BD24-5953137E3A74}" destId="{B82ED108-FE50-46AB-95B5-1D08B430A91D}" srcOrd="9" destOrd="0" presId="urn:microsoft.com/office/officeart/2008/layout/VerticalCurvedList"/>
    <dgm:cxn modelId="{D41AB1C6-E953-4F29-AD4E-5286465321ED}" type="presParOf" srcId="{9725DD5B-1C15-4D9F-BD24-5953137E3A74}" destId="{737895DF-469F-4238-9692-D71FC3804BAE}" srcOrd="10" destOrd="0" presId="urn:microsoft.com/office/officeart/2008/layout/VerticalCurvedList"/>
    <dgm:cxn modelId="{D7AC169B-DC27-4601-9407-99BC0C9B190A}" type="presParOf" srcId="{737895DF-469F-4238-9692-D71FC3804BAE}" destId="{2682EEE1-FF3A-4F2F-8D4B-528DF9DC16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99386-7312-4BB2-8024-506AC633F09C}">
      <dsp:nvSpPr>
        <dsp:cNvPr id="0" name=""/>
        <dsp:cNvSpPr/>
      </dsp:nvSpPr>
      <dsp:spPr>
        <a:xfrm>
          <a:off x="1384711" y="807"/>
          <a:ext cx="2995517" cy="73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>
              <a:solidFill>
                <a:srgbClr val="FF0000"/>
              </a:solidFill>
            </a:rPr>
            <a:t>508 </a:t>
          </a:r>
          <a:r>
            <a:rPr lang="ru-RU" sz="3500" kern="1200" dirty="0" err="1">
              <a:solidFill>
                <a:srgbClr val="FF0000"/>
              </a:solidFill>
            </a:rPr>
            <a:t>садочків</a:t>
          </a:r>
          <a:endParaRPr lang="ru-RU" sz="3500" kern="1200" dirty="0">
            <a:solidFill>
              <a:srgbClr val="FF0000"/>
            </a:solidFill>
          </a:endParaRPr>
        </a:p>
      </dsp:txBody>
      <dsp:txXfrm>
        <a:off x="1384711" y="807"/>
        <a:ext cx="2995517" cy="7301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B24C8-372C-46FE-A140-4F70714E54DB}">
      <dsp:nvSpPr>
        <dsp:cNvPr id="0" name=""/>
        <dsp:cNvSpPr/>
      </dsp:nvSpPr>
      <dsp:spPr>
        <a:xfrm rot="5400000">
          <a:off x="-206672" y="215010"/>
          <a:ext cx="1377813" cy="964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193</a:t>
          </a:r>
        </a:p>
      </dsp:txBody>
      <dsp:txXfrm rot="-5400000">
        <a:off x="1" y="490573"/>
        <a:ext cx="964469" cy="413344"/>
      </dsp:txXfrm>
    </dsp:sp>
    <dsp:sp modelId="{81473F42-EF84-4047-8BBA-905A5FFFC0ED}">
      <dsp:nvSpPr>
        <dsp:cNvPr id="0" name=""/>
        <dsp:cNvSpPr/>
      </dsp:nvSpPr>
      <dsp:spPr>
        <a:xfrm rot="5400000">
          <a:off x="3979889" y="-3015348"/>
          <a:ext cx="895578" cy="6926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kern="1200" dirty="0" err="1"/>
            <a:t>Діти</a:t>
          </a:r>
          <a:r>
            <a:rPr lang="ru-RU" sz="3500" kern="1200" dirty="0"/>
            <a:t> - </a:t>
          </a:r>
          <a:r>
            <a:rPr lang="ru-RU" sz="3500" kern="1200" dirty="0" err="1"/>
            <a:t>переселенці</a:t>
          </a:r>
          <a:endParaRPr lang="ru-RU" sz="3500" kern="1200" dirty="0"/>
        </a:p>
      </dsp:txBody>
      <dsp:txXfrm rot="-5400000">
        <a:off x="964470" y="43790"/>
        <a:ext cx="6882699" cy="808140"/>
      </dsp:txXfrm>
    </dsp:sp>
    <dsp:sp modelId="{19D38E79-70CB-4C7A-A87E-609E9A59C74A}">
      <dsp:nvSpPr>
        <dsp:cNvPr id="0" name=""/>
        <dsp:cNvSpPr/>
      </dsp:nvSpPr>
      <dsp:spPr>
        <a:xfrm rot="5400000">
          <a:off x="-206672" y="1439128"/>
          <a:ext cx="1377813" cy="964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1202</a:t>
          </a:r>
        </a:p>
      </dsp:txBody>
      <dsp:txXfrm rot="-5400000">
        <a:off x="1" y="1714691"/>
        <a:ext cx="964469" cy="413344"/>
      </dsp:txXfrm>
    </dsp:sp>
    <dsp:sp modelId="{99F169D1-EC20-42C9-90CF-08A76CB5A2A8}">
      <dsp:nvSpPr>
        <dsp:cNvPr id="0" name=""/>
        <dsp:cNvSpPr/>
      </dsp:nvSpPr>
      <dsp:spPr>
        <a:xfrm rot="5400000">
          <a:off x="3979889" y="-1782963"/>
          <a:ext cx="895578" cy="6926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kern="1200" dirty="0" err="1"/>
            <a:t>Діти</a:t>
          </a:r>
          <a:r>
            <a:rPr lang="ru-RU" sz="3500" kern="1200" dirty="0"/>
            <a:t> </a:t>
          </a:r>
          <a:r>
            <a:rPr lang="ru-RU" sz="3500" kern="1200" dirty="0" err="1"/>
            <a:t>учасників</a:t>
          </a:r>
          <a:r>
            <a:rPr lang="ru-RU" sz="3500" kern="1200" dirty="0"/>
            <a:t> АТО</a:t>
          </a:r>
        </a:p>
      </dsp:txBody>
      <dsp:txXfrm rot="-5400000">
        <a:off x="964470" y="1276175"/>
        <a:ext cx="6882699" cy="808140"/>
      </dsp:txXfrm>
    </dsp:sp>
    <dsp:sp modelId="{AECF4EA3-3469-47B7-8C9D-48346918F2CD}">
      <dsp:nvSpPr>
        <dsp:cNvPr id="0" name=""/>
        <dsp:cNvSpPr/>
      </dsp:nvSpPr>
      <dsp:spPr>
        <a:xfrm rot="5400000">
          <a:off x="-206672" y="2671513"/>
          <a:ext cx="1377813" cy="964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195</a:t>
          </a:r>
        </a:p>
      </dsp:txBody>
      <dsp:txXfrm rot="-5400000">
        <a:off x="1" y="2947076"/>
        <a:ext cx="964469" cy="413344"/>
      </dsp:txXfrm>
    </dsp:sp>
    <dsp:sp modelId="{7189D03A-0AEB-4B1A-9344-2966B86D292E}">
      <dsp:nvSpPr>
        <dsp:cNvPr id="0" name=""/>
        <dsp:cNvSpPr/>
      </dsp:nvSpPr>
      <dsp:spPr>
        <a:xfrm rot="5400000">
          <a:off x="3979889" y="-550578"/>
          <a:ext cx="895578" cy="6926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kern="1200" dirty="0" err="1"/>
            <a:t>Діти</a:t>
          </a:r>
          <a:r>
            <a:rPr lang="ru-RU" sz="3500" kern="1200" dirty="0"/>
            <a:t> - </a:t>
          </a:r>
          <a:r>
            <a:rPr lang="ru-RU" sz="3500" kern="1200" dirty="0" err="1"/>
            <a:t>інваліди</a:t>
          </a:r>
          <a:endParaRPr lang="ru-RU" sz="3500" kern="1200" dirty="0"/>
        </a:p>
      </dsp:txBody>
      <dsp:txXfrm rot="-5400000">
        <a:off x="964470" y="2508560"/>
        <a:ext cx="6882699" cy="808140"/>
      </dsp:txXfrm>
    </dsp:sp>
    <dsp:sp modelId="{D5EE1C85-7D8A-42EE-ACDC-DB1D28B0583D}">
      <dsp:nvSpPr>
        <dsp:cNvPr id="0" name=""/>
        <dsp:cNvSpPr/>
      </dsp:nvSpPr>
      <dsp:spPr>
        <a:xfrm rot="5400000">
          <a:off x="-206672" y="3903897"/>
          <a:ext cx="1377813" cy="9644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166</a:t>
          </a:r>
        </a:p>
      </dsp:txBody>
      <dsp:txXfrm rot="-5400000">
        <a:off x="1" y="4179460"/>
        <a:ext cx="964469" cy="413344"/>
      </dsp:txXfrm>
    </dsp:sp>
    <dsp:sp modelId="{73B4A061-F9EE-4E31-982B-9E5ECA00D363}">
      <dsp:nvSpPr>
        <dsp:cNvPr id="0" name=""/>
        <dsp:cNvSpPr/>
      </dsp:nvSpPr>
      <dsp:spPr>
        <a:xfrm rot="5400000">
          <a:off x="3979889" y="681805"/>
          <a:ext cx="895578" cy="69264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kern="1200" dirty="0" err="1"/>
            <a:t>Діти</a:t>
          </a:r>
          <a:r>
            <a:rPr lang="ru-RU" sz="3500" kern="1200" dirty="0"/>
            <a:t> - сироти</a:t>
          </a:r>
        </a:p>
      </dsp:txBody>
      <dsp:txXfrm rot="-5400000">
        <a:off x="964470" y="3740944"/>
        <a:ext cx="6882699" cy="8081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A95BD-22CD-4F1B-ACEC-5E58E2DA9E05}">
      <dsp:nvSpPr>
        <dsp:cNvPr id="0" name=""/>
        <dsp:cNvSpPr/>
      </dsp:nvSpPr>
      <dsp:spPr>
        <a:xfrm>
          <a:off x="0" y="0"/>
          <a:ext cx="77043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557B5-092A-4513-835A-2B47D6D6279C}">
      <dsp:nvSpPr>
        <dsp:cNvPr id="0" name=""/>
        <dsp:cNvSpPr/>
      </dsp:nvSpPr>
      <dsp:spPr>
        <a:xfrm>
          <a:off x="0" y="0"/>
          <a:ext cx="1540861" cy="1940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 dirty="0"/>
        </a:p>
      </dsp:txBody>
      <dsp:txXfrm>
        <a:off x="0" y="0"/>
        <a:ext cx="1540861" cy="1940944"/>
      </dsp:txXfrm>
    </dsp:sp>
    <dsp:sp modelId="{B9CCB99B-EAD6-46AC-B7CE-E2E2284F25EA}">
      <dsp:nvSpPr>
        <dsp:cNvPr id="0" name=""/>
        <dsp:cNvSpPr/>
      </dsp:nvSpPr>
      <dsp:spPr>
        <a:xfrm>
          <a:off x="1656425" y="30327"/>
          <a:ext cx="6047880" cy="60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solidFill>
                <a:srgbClr val="FF0000"/>
              </a:solidFill>
            </a:rPr>
            <a:t>Онуфріївський</a:t>
          </a:r>
          <a:r>
            <a:rPr lang="ru-RU" sz="2200" kern="1200" dirty="0">
              <a:solidFill>
                <a:srgbClr val="FF0000"/>
              </a:solidFill>
            </a:rPr>
            <a:t> 36%</a:t>
          </a:r>
        </a:p>
      </dsp:txBody>
      <dsp:txXfrm>
        <a:off x="1656425" y="30327"/>
        <a:ext cx="6047880" cy="606544"/>
      </dsp:txXfrm>
    </dsp:sp>
    <dsp:sp modelId="{3D161D1B-B5CB-4A34-807E-9641060DEF91}">
      <dsp:nvSpPr>
        <dsp:cNvPr id="0" name=""/>
        <dsp:cNvSpPr/>
      </dsp:nvSpPr>
      <dsp:spPr>
        <a:xfrm>
          <a:off x="1540861" y="636872"/>
          <a:ext cx="6163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EDA68-D3C4-4381-B89C-52F2627DEC6B}">
      <dsp:nvSpPr>
        <dsp:cNvPr id="0" name=""/>
        <dsp:cNvSpPr/>
      </dsp:nvSpPr>
      <dsp:spPr>
        <a:xfrm>
          <a:off x="1656425" y="667199"/>
          <a:ext cx="6047880" cy="60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solidFill>
                <a:srgbClr val="FF0000"/>
              </a:solidFill>
            </a:rPr>
            <a:t>Компаніївський</a:t>
          </a:r>
          <a:r>
            <a:rPr lang="ru-RU" sz="2200" kern="1200" dirty="0">
              <a:solidFill>
                <a:srgbClr val="FF0000"/>
              </a:solidFill>
            </a:rPr>
            <a:t> 29%</a:t>
          </a:r>
        </a:p>
      </dsp:txBody>
      <dsp:txXfrm>
        <a:off x="1656425" y="667199"/>
        <a:ext cx="6047880" cy="606544"/>
      </dsp:txXfrm>
    </dsp:sp>
    <dsp:sp modelId="{9B37C940-C354-42D7-904D-C84955137A75}">
      <dsp:nvSpPr>
        <dsp:cNvPr id="0" name=""/>
        <dsp:cNvSpPr/>
      </dsp:nvSpPr>
      <dsp:spPr>
        <a:xfrm>
          <a:off x="1540861" y="1273744"/>
          <a:ext cx="6163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33CC9-0751-44E1-8975-83D2911F9F5B}">
      <dsp:nvSpPr>
        <dsp:cNvPr id="0" name=""/>
        <dsp:cNvSpPr/>
      </dsp:nvSpPr>
      <dsp:spPr>
        <a:xfrm>
          <a:off x="1656425" y="1304071"/>
          <a:ext cx="6047880" cy="60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solidFill>
                <a:srgbClr val="FF0000"/>
              </a:solidFill>
            </a:rPr>
            <a:t>Світловодський</a:t>
          </a:r>
          <a:r>
            <a:rPr lang="ru-RU" sz="2200" kern="1200" dirty="0">
              <a:solidFill>
                <a:srgbClr val="FF0000"/>
              </a:solidFill>
            </a:rPr>
            <a:t> 23%</a:t>
          </a:r>
        </a:p>
      </dsp:txBody>
      <dsp:txXfrm>
        <a:off x="1656425" y="1304071"/>
        <a:ext cx="6047880" cy="606544"/>
      </dsp:txXfrm>
    </dsp:sp>
    <dsp:sp modelId="{D41D0C40-E1EE-449E-B2EC-3F947A3CE7FA}">
      <dsp:nvSpPr>
        <dsp:cNvPr id="0" name=""/>
        <dsp:cNvSpPr/>
      </dsp:nvSpPr>
      <dsp:spPr>
        <a:xfrm>
          <a:off x="1540861" y="1891746"/>
          <a:ext cx="6163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A95BD-22CD-4F1B-ACEC-5E58E2DA9E05}">
      <dsp:nvSpPr>
        <dsp:cNvPr id="0" name=""/>
        <dsp:cNvSpPr/>
      </dsp:nvSpPr>
      <dsp:spPr>
        <a:xfrm>
          <a:off x="0" y="0"/>
          <a:ext cx="77043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557B5-092A-4513-835A-2B47D6D6279C}">
      <dsp:nvSpPr>
        <dsp:cNvPr id="0" name=""/>
        <dsp:cNvSpPr/>
      </dsp:nvSpPr>
      <dsp:spPr>
        <a:xfrm>
          <a:off x="0" y="0"/>
          <a:ext cx="1540861" cy="1940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 dirty="0"/>
        </a:p>
      </dsp:txBody>
      <dsp:txXfrm>
        <a:off x="0" y="0"/>
        <a:ext cx="1540861" cy="1940944"/>
      </dsp:txXfrm>
    </dsp:sp>
    <dsp:sp modelId="{B9CCB99B-EAD6-46AC-B7CE-E2E2284F25EA}">
      <dsp:nvSpPr>
        <dsp:cNvPr id="0" name=""/>
        <dsp:cNvSpPr/>
      </dsp:nvSpPr>
      <dsp:spPr>
        <a:xfrm>
          <a:off x="1656425" y="30327"/>
          <a:ext cx="6047880" cy="60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solidFill>
                <a:srgbClr val="FF0000"/>
              </a:solidFill>
            </a:rPr>
            <a:t>смт</a:t>
          </a:r>
          <a:r>
            <a:rPr lang="ru-RU" sz="2200" kern="1200" dirty="0">
              <a:solidFill>
                <a:srgbClr val="FF0000"/>
              </a:solidFill>
            </a:rPr>
            <a:t> </a:t>
          </a:r>
          <a:r>
            <a:rPr lang="ru-RU" sz="2200" kern="1200" dirty="0" err="1">
              <a:solidFill>
                <a:srgbClr val="FF0000"/>
              </a:solidFill>
            </a:rPr>
            <a:t>Новоархангельськ</a:t>
          </a:r>
          <a:r>
            <a:rPr lang="ru-RU" sz="2200" kern="1200" dirty="0">
              <a:solidFill>
                <a:srgbClr val="FF0000"/>
              </a:solidFill>
            </a:rPr>
            <a:t> (162/100)</a:t>
          </a:r>
        </a:p>
      </dsp:txBody>
      <dsp:txXfrm>
        <a:off x="1656425" y="30327"/>
        <a:ext cx="6047880" cy="606544"/>
      </dsp:txXfrm>
    </dsp:sp>
    <dsp:sp modelId="{3D161D1B-B5CB-4A34-807E-9641060DEF91}">
      <dsp:nvSpPr>
        <dsp:cNvPr id="0" name=""/>
        <dsp:cNvSpPr/>
      </dsp:nvSpPr>
      <dsp:spPr>
        <a:xfrm>
          <a:off x="1540861" y="636872"/>
          <a:ext cx="6163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EDA68-D3C4-4381-B89C-52F2627DEC6B}">
      <dsp:nvSpPr>
        <dsp:cNvPr id="0" name=""/>
        <dsp:cNvSpPr/>
      </dsp:nvSpPr>
      <dsp:spPr>
        <a:xfrm>
          <a:off x="1656425" y="667199"/>
          <a:ext cx="6047880" cy="60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solidFill>
                <a:srgbClr val="FF0000"/>
              </a:solidFill>
            </a:rPr>
            <a:t>смт</a:t>
          </a:r>
          <a:r>
            <a:rPr lang="ru-RU" sz="2200" kern="1200" dirty="0">
              <a:solidFill>
                <a:srgbClr val="FF0000"/>
              </a:solidFill>
            </a:rPr>
            <a:t> </a:t>
          </a:r>
          <a:r>
            <a:rPr lang="ru-RU" sz="2200" kern="1200" dirty="0" err="1">
              <a:solidFill>
                <a:srgbClr val="FF0000"/>
              </a:solidFill>
            </a:rPr>
            <a:t>Олександрівка</a:t>
          </a:r>
          <a:r>
            <a:rPr lang="ru-RU" sz="2200" kern="1200" dirty="0">
              <a:solidFill>
                <a:srgbClr val="FF0000"/>
              </a:solidFill>
            </a:rPr>
            <a:t> (146/100)</a:t>
          </a:r>
        </a:p>
      </dsp:txBody>
      <dsp:txXfrm>
        <a:off x="1656425" y="667199"/>
        <a:ext cx="6047880" cy="606544"/>
      </dsp:txXfrm>
    </dsp:sp>
    <dsp:sp modelId="{9B37C940-C354-42D7-904D-C84955137A75}">
      <dsp:nvSpPr>
        <dsp:cNvPr id="0" name=""/>
        <dsp:cNvSpPr/>
      </dsp:nvSpPr>
      <dsp:spPr>
        <a:xfrm>
          <a:off x="1540861" y="1273744"/>
          <a:ext cx="6163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33CC9-0751-44E1-8975-83D2911F9F5B}">
      <dsp:nvSpPr>
        <dsp:cNvPr id="0" name=""/>
        <dsp:cNvSpPr/>
      </dsp:nvSpPr>
      <dsp:spPr>
        <a:xfrm>
          <a:off x="1656425" y="1304071"/>
          <a:ext cx="6047880" cy="60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FF0000"/>
              </a:solidFill>
            </a:rPr>
            <a:t>м. </a:t>
          </a:r>
          <a:r>
            <a:rPr lang="ru-RU" sz="2200" kern="1200" dirty="0" err="1">
              <a:solidFill>
                <a:srgbClr val="FF0000"/>
              </a:solidFill>
            </a:rPr>
            <a:t>Кіровоград</a:t>
          </a:r>
          <a:r>
            <a:rPr lang="ru-RU" sz="2200" kern="1200" dirty="0">
              <a:solidFill>
                <a:srgbClr val="FF0000"/>
              </a:solidFill>
            </a:rPr>
            <a:t> (139/100)</a:t>
          </a:r>
        </a:p>
      </dsp:txBody>
      <dsp:txXfrm>
        <a:off x="1656425" y="1304071"/>
        <a:ext cx="6047880" cy="606544"/>
      </dsp:txXfrm>
    </dsp:sp>
    <dsp:sp modelId="{D41D0C40-E1EE-449E-B2EC-3F947A3CE7FA}">
      <dsp:nvSpPr>
        <dsp:cNvPr id="0" name=""/>
        <dsp:cNvSpPr/>
      </dsp:nvSpPr>
      <dsp:spPr>
        <a:xfrm>
          <a:off x="1540861" y="1891746"/>
          <a:ext cx="6163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A95BD-22CD-4F1B-ACEC-5E58E2DA9E05}">
      <dsp:nvSpPr>
        <dsp:cNvPr id="0" name=""/>
        <dsp:cNvSpPr/>
      </dsp:nvSpPr>
      <dsp:spPr>
        <a:xfrm>
          <a:off x="0" y="0"/>
          <a:ext cx="77043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557B5-092A-4513-835A-2B47D6D6279C}">
      <dsp:nvSpPr>
        <dsp:cNvPr id="0" name=""/>
        <dsp:cNvSpPr/>
      </dsp:nvSpPr>
      <dsp:spPr>
        <a:xfrm>
          <a:off x="0" y="0"/>
          <a:ext cx="1540861" cy="1940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 dirty="0"/>
        </a:p>
      </dsp:txBody>
      <dsp:txXfrm>
        <a:off x="0" y="0"/>
        <a:ext cx="1540861" cy="1940944"/>
      </dsp:txXfrm>
    </dsp:sp>
    <dsp:sp modelId="{B9CCB99B-EAD6-46AC-B7CE-E2E2284F25EA}">
      <dsp:nvSpPr>
        <dsp:cNvPr id="0" name=""/>
        <dsp:cNvSpPr/>
      </dsp:nvSpPr>
      <dsp:spPr>
        <a:xfrm>
          <a:off x="1656425" y="30327"/>
          <a:ext cx="6047880" cy="60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solidFill>
                <a:srgbClr val="FF0000"/>
              </a:solidFill>
            </a:rPr>
            <a:t>Компаніївський</a:t>
          </a:r>
          <a:r>
            <a:rPr lang="ru-RU" sz="2200" kern="1200" dirty="0">
              <a:solidFill>
                <a:srgbClr val="FF0000"/>
              </a:solidFill>
            </a:rPr>
            <a:t> (8 </a:t>
          </a:r>
          <a:r>
            <a:rPr lang="ru-RU" sz="2200" kern="1200" dirty="0" err="1">
              <a:solidFill>
                <a:srgbClr val="FF0000"/>
              </a:solidFill>
            </a:rPr>
            <a:t>сіл</a:t>
          </a:r>
          <a:r>
            <a:rPr lang="ru-RU" sz="2200" kern="1200" dirty="0">
              <a:solidFill>
                <a:srgbClr val="FF0000"/>
              </a:solidFill>
            </a:rPr>
            <a:t>)</a:t>
          </a:r>
        </a:p>
      </dsp:txBody>
      <dsp:txXfrm>
        <a:off x="1656425" y="30327"/>
        <a:ext cx="6047880" cy="606544"/>
      </dsp:txXfrm>
    </dsp:sp>
    <dsp:sp modelId="{3D161D1B-B5CB-4A34-807E-9641060DEF91}">
      <dsp:nvSpPr>
        <dsp:cNvPr id="0" name=""/>
        <dsp:cNvSpPr/>
      </dsp:nvSpPr>
      <dsp:spPr>
        <a:xfrm>
          <a:off x="1540861" y="636872"/>
          <a:ext cx="6163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EDA68-D3C4-4381-B89C-52F2627DEC6B}">
      <dsp:nvSpPr>
        <dsp:cNvPr id="0" name=""/>
        <dsp:cNvSpPr/>
      </dsp:nvSpPr>
      <dsp:spPr>
        <a:xfrm>
          <a:off x="1656425" y="667199"/>
          <a:ext cx="6047880" cy="60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solidFill>
                <a:srgbClr val="FF0000"/>
              </a:solidFill>
            </a:rPr>
            <a:t>Долинський</a:t>
          </a:r>
          <a:r>
            <a:rPr lang="ru-RU" sz="2200" kern="1200" dirty="0">
              <a:solidFill>
                <a:srgbClr val="FF0000"/>
              </a:solidFill>
            </a:rPr>
            <a:t> (4 села)</a:t>
          </a:r>
        </a:p>
      </dsp:txBody>
      <dsp:txXfrm>
        <a:off x="1656425" y="667199"/>
        <a:ext cx="6047880" cy="606544"/>
      </dsp:txXfrm>
    </dsp:sp>
    <dsp:sp modelId="{9B37C940-C354-42D7-904D-C84955137A75}">
      <dsp:nvSpPr>
        <dsp:cNvPr id="0" name=""/>
        <dsp:cNvSpPr/>
      </dsp:nvSpPr>
      <dsp:spPr>
        <a:xfrm>
          <a:off x="1540861" y="1273744"/>
          <a:ext cx="6163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33CC9-0751-44E1-8975-83D2911F9F5B}">
      <dsp:nvSpPr>
        <dsp:cNvPr id="0" name=""/>
        <dsp:cNvSpPr/>
      </dsp:nvSpPr>
      <dsp:spPr>
        <a:xfrm>
          <a:off x="1656425" y="1304071"/>
          <a:ext cx="6047880" cy="60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solidFill>
                <a:srgbClr val="FF0000"/>
              </a:solidFill>
            </a:rPr>
            <a:t>Онуфріївський</a:t>
          </a:r>
          <a:r>
            <a:rPr lang="ru-RU" sz="2200" kern="1200" dirty="0">
              <a:solidFill>
                <a:srgbClr val="FF0000"/>
              </a:solidFill>
            </a:rPr>
            <a:t>, </a:t>
          </a:r>
          <a:r>
            <a:rPr lang="ru-RU" sz="2200" kern="1200" dirty="0" err="1">
              <a:solidFill>
                <a:srgbClr val="FF0000"/>
              </a:solidFill>
            </a:rPr>
            <a:t>Світловодський</a:t>
          </a:r>
          <a:r>
            <a:rPr lang="ru-RU" sz="2200" kern="1200" dirty="0">
              <a:solidFill>
                <a:srgbClr val="FF0000"/>
              </a:solidFill>
            </a:rPr>
            <a:t> (3 села)</a:t>
          </a:r>
        </a:p>
      </dsp:txBody>
      <dsp:txXfrm>
        <a:off x="1656425" y="1304071"/>
        <a:ext cx="6047880" cy="606544"/>
      </dsp:txXfrm>
    </dsp:sp>
    <dsp:sp modelId="{D41D0C40-E1EE-449E-B2EC-3F947A3CE7FA}">
      <dsp:nvSpPr>
        <dsp:cNvPr id="0" name=""/>
        <dsp:cNvSpPr/>
      </dsp:nvSpPr>
      <dsp:spPr>
        <a:xfrm>
          <a:off x="1540861" y="1891746"/>
          <a:ext cx="6163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A95BD-22CD-4F1B-ACEC-5E58E2DA9E05}">
      <dsp:nvSpPr>
        <dsp:cNvPr id="0" name=""/>
        <dsp:cNvSpPr/>
      </dsp:nvSpPr>
      <dsp:spPr>
        <a:xfrm>
          <a:off x="0" y="0"/>
          <a:ext cx="77043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557B5-092A-4513-835A-2B47D6D6279C}">
      <dsp:nvSpPr>
        <dsp:cNvPr id="0" name=""/>
        <dsp:cNvSpPr/>
      </dsp:nvSpPr>
      <dsp:spPr>
        <a:xfrm>
          <a:off x="0" y="0"/>
          <a:ext cx="1540861" cy="1940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 dirty="0"/>
        </a:p>
      </dsp:txBody>
      <dsp:txXfrm>
        <a:off x="0" y="0"/>
        <a:ext cx="1540861" cy="1940944"/>
      </dsp:txXfrm>
    </dsp:sp>
    <dsp:sp modelId="{B9CCB99B-EAD6-46AC-B7CE-E2E2284F25EA}">
      <dsp:nvSpPr>
        <dsp:cNvPr id="0" name=""/>
        <dsp:cNvSpPr/>
      </dsp:nvSpPr>
      <dsp:spPr>
        <a:xfrm>
          <a:off x="1656425" y="30327"/>
          <a:ext cx="6047880" cy="60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FF0000"/>
              </a:solidFill>
            </a:rPr>
            <a:t>«ассистент </a:t>
          </a:r>
          <a:r>
            <a:rPr lang="ru-RU" sz="2200" kern="1200" dirty="0" err="1">
              <a:solidFill>
                <a:srgbClr val="FF0000"/>
              </a:solidFill>
            </a:rPr>
            <a:t>вихователя</a:t>
          </a:r>
          <a:r>
            <a:rPr lang="ru-RU" sz="2200" kern="1200" dirty="0">
              <a:solidFill>
                <a:srgbClr val="FF0000"/>
              </a:solidFill>
            </a:rPr>
            <a:t>»</a:t>
          </a:r>
        </a:p>
      </dsp:txBody>
      <dsp:txXfrm>
        <a:off x="1656425" y="30327"/>
        <a:ext cx="6047880" cy="606544"/>
      </dsp:txXfrm>
    </dsp:sp>
    <dsp:sp modelId="{3D161D1B-B5CB-4A34-807E-9641060DEF91}">
      <dsp:nvSpPr>
        <dsp:cNvPr id="0" name=""/>
        <dsp:cNvSpPr/>
      </dsp:nvSpPr>
      <dsp:spPr>
        <a:xfrm>
          <a:off x="1540861" y="636872"/>
          <a:ext cx="6163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EDA68-D3C4-4381-B89C-52F2627DEC6B}">
      <dsp:nvSpPr>
        <dsp:cNvPr id="0" name=""/>
        <dsp:cNvSpPr/>
      </dsp:nvSpPr>
      <dsp:spPr>
        <a:xfrm>
          <a:off x="1656425" y="667199"/>
          <a:ext cx="6047880" cy="60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FF0000"/>
              </a:solidFill>
            </a:rPr>
            <a:t>«</a:t>
          </a:r>
          <a:r>
            <a:rPr lang="ru-RU" sz="2200" kern="1200" dirty="0" err="1">
              <a:solidFill>
                <a:srgbClr val="FF0000"/>
              </a:solidFill>
            </a:rPr>
            <a:t>інструктор</a:t>
          </a:r>
          <a:r>
            <a:rPr lang="ru-RU" sz="2200" kern="1200" dirty="0">
              <a:solidFill>
                <a:srgbClr val="FF0000"/>
              </a:solidFill>
            </a:rPr>
            <a:t> з </a:t>
          </a:r>
          <a:r>
            <a:rPr lang="ru-RU" sz="2200" kern="1200" dirty="0" err="1">
              <a:solidFill>
                <a:srgbClr val="FF0000"/>
              </a:solidFill>
            </a:rPr>
            <a:t>фізичної</a:t>
          </a:r>
          <a:r>
            <a:rPr lang="ru-RU" sz="2200" kern="1200" dirty="0">
              <a:solidFill>
                <a:srgbClr val="FF0000"/>
              </a:solidFill>
            </a:rPr>
            <a:t> </a:t>
          </a:r>
          <a:r>
            <a:rPr lang="ru-RU" sz="2200" kern="1200" dirty="0" err="1">
              <a:solidFill>
                <a:srgbClr val="FF0000"/>
              </a:solidFill>
            </a:rPr>
            <a:t>культури</a:t>
          </a:r>
          <a:r>
            <a:rPr lang="ru-RU" sz="2200" kern="1200" dirty="0">
              <a:solidFill>
                <a:srgbClr val="FF0000"/>
              </a:solidFill>
            </a:rPr>
            <a:t>»</a:t>
          </a:r>
        </a:p>
      </dsp:txBody>
      <dsp:txXfrm>
        <a:off x="1656425" y="667199"/>
        <a:ext cx="6047880" cy="606544"/>
      </dsp:txXfrm>
    </dsp:sp>
    <dsp:sp modelId="{9B37C940-C354-42D7-904D-C84955137A75}">
      <dsp:nvSpPr>
        <dsp:cNvPr id="0" name=""/>
        <dsp:cNvSpPr/>
      </dsp:nvSpPr>
      <dsp:spPr>
        <a:xfrm>
          <a:off x="1540861" y="1273744"/>
          <a:ext cx="6163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33CC9-0751-44E1-8975-83D2911F9F5B}">
      <dsp:nvSpPr>
        <dsp:cNvPr id="0" name=""/>
        <dsp:cNvSpPr/>
      </dsp:nvSpPr>
      <dsp:spPr>
        <a:xfrm>
          <a:off x="1656425" y="1304071"/>
          <a:ext cx="6047880" cy="60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rgbClr val="FF0000"/>
              </a:solidFill>
            </a:rPr>
            <a:t>«</a:t>
          </a:r>
          <a:r>
            <a:rPr lang="ru-RU" sz="2200" kern="1200" dirty="0" err="1">
              <a:solidFill>
                <a:srgbClr val="FF0000"/>
              </a:solidFill>
            </a:rPr>
            <a:t>практичний</a:t>
          </a:r>
          <a:r>
            <a:rPr lang="ru-RU" sz="2200" kern="1200" dirty="0">
              <a:solidFill>
                <a:srgbClr val="FF0000"/>
              </a:solidFill>
            </a:rPr>
            <a:t> психолог»</a:t>
          </a:r>
        </a:p>
      </dsp:txBody>
      <dsp:txXfrm>
        <a:off x="1656425" y="1304071"/>
        <a:ext cx="6047880" cy="606544"/>
      </dsp:txXfrm>
    </dsp:sp>
    <dsp:sp modelId="{D41D0C40-E1EE-449E-B2EC-3F947A3CE7FA}">
      <dsp:nvSpPr>
        <dsp:cNvPr id="0" name=""/>
        <dsp:cNvSpPr/>
      </dsp:nvSpPr>
      <dsp:spPr>
        <a:xfrm>
          <a:off x="1540861" y="1891746"/>
          <a:ext cx="6163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99386-7312-4BB2-8024-506AC633F09C}">
      <dsp:nvSpPr>
        <dsp:cNvPr id="0" name=""/>
        <dsp:cNvSpPr/>
      </dsp:nvSpPr>
      <dsp:spPr>
        <a:xfrm>
          <a:off x="692355" y="403"/>
          <a:ext cx="2995517" cy="7301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>
              <a:solidFill>
                <a:srgbClr val="FF0000"/>
              </a:solidFill>
            </a:rPr>
            <a:t>з них 124 НВК</a:t>
          </a:r>
        </a:p>
      </dsp:txBody>
      <dsp:txXfrm>
        <a:off x="692355" y="403"/>
        <a:ext cx="2995517" cy="730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E73BC-1E91-44B7-B39B-5F5D55A0ED32}">
      <dsp:nvSpPr>
        <dsp:cNvPr id="0" name=""/>
        <dsp:cNvSpPr/>
      </dsp:nvSpPr>
      <dsp:spPr>
        <a:xfrm rot="5400000">
          <a:off x="752805" y="-662908"/>
          <a:ext cx="1712651" cy="3049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kern="1200" dirty="0">
              <a:solidFill>
                <a:srgbClr val="FF0000"/>
              </a:solidFill>
            </a:rPr>
            <a:t>2 ДНЗ</a:t>
          </a:r>
          <a:r>
            <a:rPr lang="ru-RU" sz="3300" kern="1200" dirty="0"/>
            <a:t> </a:t>
          </a:r>
        </a:p>
      </dsp:txBody>
      <dsp:txXfrm rot="-5400000">
        <a:off x="84378" y="5519"/>
        <a:ext cx="3049506" cy="1712651"/>
      </dsp:txXfrm>
    </dsp:sp>
    <dsp:sp modelId="{2F2FF45A-C25A-4E92-819D-24F8E904039C}">
      <dsp:nvSpPr>
        <dsp:cNvPr id="0" name=""/>
        <dsp:cNvSpPr/>
      </dsp:nvSpPr>
      <dsp:spPr>
        <a:xfrm rot="5400000">
          <a:off x="5532007" y="-2583650"/>
          <a:ext cx="1113808" cy="62921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/>
            <a:t>Вільшанський</a:t>
          </a:r>
          <a:r>
            <a:rPr lang="ru-RU" sz="2000" kern="1200" dirty="0"/>
            <a:t>, </a:t>
          </a:r>
          <a:r>
            <a:rPr lang="ru-RU" sz="2000" kern="1200" dirty="0" err="1"/>
            <a:t>Бобринецький</a:t>
          </a:r>
          <a:r>
            <a:rPr lang="ru-RU" sz="2000" kern="1200" dirty="0"/>
            <a:t> </a:t>
          </a:r>
          <a:r>
            <a:rPr lang="ru-RU" sz="2000" kern="1200" dirty="0" err="1"/>
            <a:t>райони</a:t>
          </a:r>
          <a:r>
            <a:rPr lang="ru-RU" sz="2000" kern="1200" dirty="0"/>
            <a:t> </a:t>
          </a:r>
        </a:p>
      </dsp:txBody>
      <dsp:txXfrm rot="-5400000">
        <a:off x="2942838" y="59891"/>
        <a:ext cx="6237774" cy="1005064"/>
      </dsp:txXfrm>
    </dsp:sp>
    <dsp:sp modelId="{5FC6E998-75FE-4D53-951E-430C6DB6FA81}">
      <dsp:nvSpPr>
        <dsp:cNvPr id="0" name=""/>
        <dsp:cNvSpPr/>
      </dsp:nvSpPr>
      <dsp:spPr>
        <a:xfrm rot="5400000">
          <a:off x="622855" y="987109"/>
          <a:ext cx="1712651" cy="27896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kern="1200" dirty="0">
              <a:solidFill>
                <a:srgbClr val="FF0000"/>
              </a:solidFill>
            </a:rPr>
            <a:t>9 НВК</a:t>
          </a:r>
        </a:p>
      </dsp:txBody>
      <dsp:txXfrm rot="-5400000">
        <a:off x="84378" y="1525586"/>
        <a:ext cx="2789606" cy="1712651"/>
      </dsp:txXfrm>
    </dsp:sp>
    <dsp:sp modelId="{5B71378A-0815-426F-9DEC-0811470E1B45}">
      <dsp:nvSpPr>
        <dsp:cNvPr id="0" name=""/>
        <dsp:cNvSpPr/>
      </dsp:nvSpPr>
      <dsp:spPr>
        <a:xfrm rot="5400000">
          <a:off x="5449061" y="-1140074"/>
          <a:ext cx="1113223" cy="64445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/>
            <a:t>Новгородківський</a:t>
          </a:r>
          <a:r>
            <a:rPr lang="ru-RU" sz="2000" kern="1200" dirty="0"/>
            <a:t>, </a:t>
          </a:r>
          <a:r>
            <a:rPr lang="ru-RU" sz="2000" kern="1200" dirty="0" err="1"/>
            <a:t>Світловодський</a:t>
          </a:r>
          <a:r>
            <a:rPr lang="ru-RU" sz="2000" kern="1200" dirty="0"/>
            <a:t>, </a:t>
          </a:r>
          <a:r>
            <a:rPr lang="ru-RU" sz="2000" kern="1200" dirty="0" err="1"/>
            <a:t>Компаніївський</a:t>
          </a:r>
          <a:r>
            <a:rPr lang="ru-RU" sz="2000" kern="1200" dirty="0"/>
            <a:t>, </a:t>
          </a:r>
          <a:r>
            <a:rPr lang="ru-RU" sz="2000" kern="1200" dirty="0" err="1"/>
            <a:t>Кіровоградський</a:t>
          </a:r>
          <a:r>
            <a:rPr lang="ru-RU" sz="2000" kern="1200" dirty="0"/>
            <a:t> (3), </a:t>
          </a:r>
          <a:r>
            <a:rPr lang="ru-RU" sz="2000" kern="1200" dirty="0" err="1"/>
            <a:t>Новоархангельський</a:t>
          </a:r>
          <a:r>
            <a:rPr lang="ru-RU" sz="2000" kern="1200" dirty="0"/>
            <a:t>, </a:t>
          </a:r>
          <a:r>
            <a:rPr lang="ru-RU" sz="2000" kern="1200" dirty="0" err="1"/>
            <a:t>Новомиргородський</a:t>
          </a:r>
          <a:r>
            <a:rPr lang="ru-RU" sz="2000" kern="1200" dirty="0"/>
            <a:t>, </a:t>
          </a:r>
          <a:r>
            <a:rPr lang="ru-RU" sz="2000" kern="1200" dirty="0" err="1"/>
            <a:t>Онуфріївський</a:t>
          </a:r>
          <a:r>
            <a:rPr lang="ru-RU" sz="2000" kern="1200" dirty="0"/>
            <a:t> </a:t>
          </a:r>
          <a:r>
            <a:rPr lang="ru-RU" sz="2000" kern="1200" dirty="0" err="1"/>
            <a:t>райони</a:t>
          </a:r>
          <a:endParaRPr lang="ru-RU" sz="2000" kern="1200" dirty="0"/>
        </a:p>
      </dsp:txBody>
      <dsp:txXfrm rot="-5400000">
        <a:off x="2783400" y="1579930"/>
        <a:ext cx="6390203" cy="1004537"/>
      </dsp:txXfrm>
    </dsp:sp>
    <dsp:sp modelId="{A764CD12-D3A8-4C45-9F61-45FA019C8FE1}">
      <dsp:nvSpPr>
        <dsp:cNvPr id="0" name=""/>
        <dsp:cNvSpPr/>
      </dsp:nvSpPr>
      <dsp:spPr>
        <a:xfrm rot="5400000">
          <a:off x="631038" y="2498995"/>
          <a:ext cx="1712651" cy="28059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b="1" kern="1200" dirty="0">
              <a:solidFill>
                <a:srgbClr val="FF0000"/>
              </a:solidFill>
            </a:rPr>
            <a:t>7 </a:t>
          </a:r>
          <a:r>
            <a:rPr lang="ru-RU" sz="6500" b="1" kern="1200" dirty="0" err="1">
              <a:solidFill>
                <a:srgbClr val="FF0000"/>
              </a:solidFill>
            </a:rPr>
            <a:t>груп</a:t>
          </a:r>
          <a:endParaRPr lang="ru-RU" sz="6500" b="1" kern="1200" dirty="0">
            <a:solidFill>
              <a:srgbClr val="FF0000"/>
            </a:solidFill>
          </a:endParaRPr>
        </a:p>
      </dsp:txBody>
      <dsp:txXfrm rot="-5400000">
        <a:off x="84379" y="3045654"/>
        <a:ext cx="2805970" cy="1712651"/>
      </dsp:txXfrm>
    </dsp:sp>
    <dsp:sp modelId="{80AAEDCE-BC2C-4383-A48D-16ADE84BB576}">
      <dsp:nvSpPr>
        <dsp:cNvPr id="0" name=""/>
        <dsp:cNvSpPr/>
      </dsp:nvSpPr>
      <dsp:spPr>
        <a:xfrm rot="5400000">
          <a:off x="5551767" y="223007"/>
          <a:ext cx="1113223" cy="67585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/>
            <a:t>Добровеличківський</a:t>
          </a:r>
          <a:r>
            <a:rPr lang="ru-RU" sz="2000" kern="1200" dirty="0"/>
            <a:t>, </a:t>
          </a:r>
          <a:r>
            <a:rPr lang="ru-RU" sz="2000" kern="1200" dirty="0" err="1"/>
            <a:t>Новомиргородський</a:t>
          </a:r>
          <a:r>
            <a:rPr lang="ru-RU" sz="2000" kern="1200" dirty="0"/>
            <a:t>, </a:t>
          </a:r>
          <a:r>
            <a:rPr lang="ru-RU" sz="2000" kern="1200" dirty="0" err="1"/>
            <a:t>Компаніївський</a:t>
          </a:r>
          <a:r>
            <a:rPr lang="ru-RU" sz="2000" kern="1200" dirty="0"/>
            <a:t> </a:t>
          </a:r>
          <a:r>
            <a:rPr lang="ru-RU" sz="2000" kern="1200" dirty="0" err="1"/>
            <a:t>райони</a:t>
          </a:r>
          <a:r>
            <a:rPr lang="ru-RU" sz="2000" kern="1200" dirty="0"/>
            <a:t> та </a:t>
          </a:r>
          <a:r>
            <a:rPr lang="ru-RU" sz="2000" kern="1200" dirty="0" err="1"/>
            <a:t>м.Кіровоград</a:t>
          </a:r>
          <a:endParaRPr lang="ru-RU" sz="2000" kern="1200" dirty="0"/>
        </a:p>
      </dsp:txBody>
      <dsp:txXfrm rot="-5400000">
        <a:off x="2729120" y="3099998"/>
        <a:ext cx="6704175" cy="10045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8ED87-DD9E-4133-8C6F-C272FF8C044B}">
      <dsp:nvSpPr>
        <dsp:cNvPr id="0" name=""/>
        <dsp:cNvSpPr/>
      </dsp:nvSpPr>
      <dsp:spPr>
        <a:xfrm>
          <a:off x="0" y="0"/>
          <a:ext cx="4140422" cy="1031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200" b="1" kern="1200" dirty="0">
              <a:solidFill>
                <a:srgbClr val="FF0000"/>
              </a:solidFill>
            </a:rPr>
            <a:t>273</a:t>
          </a:r>
        </a:p>
      </dsp:txBody>
      <dsp:txXfrm>
        <a:off x="50362" y="50362"/>
        <a:ext cx="4039698" cy="930940"/>
      </dsp:txXfrm>
    </dsp:sp>
    <dsp:sp modelId="{F22EF291-FC4C-45F3-BABE-6ADF1AAA761C}">
      <dsp:nvSpPr>
        <dsp:cNvPr id="0" name=""/>
        <dsp:cNvSpPr/>
      </dsp:nvSpPr>
      <dsp:spPr>
        <a:xfrm>
          <a:off x="0" y="1043212"/>
          <a:ext cx="4140422" cy="938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5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800" b="1" kern="1200" dirty="0" err="1">
              <a:solidFill>
                <a:schemeClr val="bg1"/>
              </a:solidFill>
            </a:rPr>
            <a:t>додаткових</a:t>
          </a:r>
          <a:r>
            <a:rPr lang="ru-RU" sz="2800" b="1" kern="1200" dirty="0">
              <a:solidFill>
                <a:schemeClr val="bg1"/>
              </a:solidFill>
            </a:rPr>
            <a:t> </a:t>
          </a:r>
          <a:r>
            <a:rPr lang="ru-RU" sz="2800" b="1" kern="1200" dirty="0" err="1">
              <a:solidFill>
                <a:schemeClr val="bg1"/>
              </a:solidFill>
            </a:rPr>
            <a:t>місця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0" y="1043212"/>
        <a:ext cx="4140422" cy="9382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3BA38-D97A-4986-BD3B-CE62D8B22964}">
      <dsp:nvSpPr>
        <dsp:cNvPr id="0" name=""/>
        <dsp:cNvSpPr/>
      </dsp:nvSpPr>
      <dsp:spPr>
        <a:xfrm>
          <a:off x="6440501" y="2779187"/>
          <a:ext cx="91440" cy="555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52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8583F-A2E4-4809-91A9-1A684DEBBF42}">
      <dsp:nvSpPr>
        <dsp:cNvPr id="0" name=""/>
        <dsp:cNvSpPr/>
      </dsp:nvSpPr>
      <dsp:spPr>
        <a:xfrm>
          <a:off x="3758908" y="1423093"/>
          <a:ext cx="2727312" cy="555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405"/>
              </a:lnTo>
              <a:lnTo>
                <a:pt x="2727312" y="378405"/>
              </a:lnTo>
              <a:lnTo>
                <a:pt x="2727312" y="5552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39269-A084-45AC-B626-CDD8BC3F6B59}">
      <dsp:nvSpPr>
        <dsp:cNvPr id="0" name=""/>
        <dsp:cNvSpPr/>
      </dsp:nvSpPr>
      <dsp:spPr>
        <a:xfrm>
          <a:off x="3471705" y="2779187"/>
          <a:ext cx="91440" cy="555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52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99814-3F8C-4DFC-9D83-B4FB6E4A116D}">
      <dsp:nvSpPr>
        <dsp:cNvPr id="0" name=""/>
        <dsp:cNvSpPr/>
      </dsp:nvSpPr>
      <dsp:spPr>
        <a:xfrm>
          <a:off x="3517425" y="1423093"/>
          <a:ext cx="241483" cy="555277"/>
        </a:xfrm>
        <a:custGeom>
          <a:avLst/>
          <a:gdLst/>
          <a:ahLst/>
          <a:cxnLst/>
          <a:rect l="0" t="0" r="0" b="0"/>
          <a:pathLst>
            <a:path>
              <a:moveTo>
                <a:pt x="241483" y="0"/>
              </a:moveTo>
              <a:lnTo>
                <a:pt x="241483" y="378405"/>
              </a:lnTo>
              <a:lnTo>
                <a:pt x="0" y="378405"/>
              </a:lnTo>
              <a:lnTo>
                <a:pt x="0" y="5552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97494-BEB5-41E5-8353-CEAC9A583D31}">
      <dsp:nvSpPr>
        <dsp:cNvPr id="0" name=""/>
        <dsp:cNvSpPr/>
      </dsp:nvSpPr>
      <dsp:spPr>
        <a:xfrm>
          <a:off x="985876" y="2811351"/>
          <a:ext cx="91440" cy="555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52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9DEDE-36B1-4C52-A882-D0A2AFF8628A}">
      <dsp:nvSpPr>
        <dsp:cNvPr id="0" name=""/>
        <dsp:cNvSpPr/>
      </dsp:nvSpPr>
      <dsp:spPr>
        <a:xfrm>
          <a:off x="1031596" y="1423093"/>
          <a:ext cx="2727312" cy="555277"/>
        </a:xfrm>
        <a:custGeom>
          <a:avLst/>
          <a:gdLst/>
          <a:ahLst/>
          <a:cxnLst/>
          <a:rect l="0" t="0" r="0" b="0"/>
          <a:pathLst>
            <a:path>
              <a:moveTo>
                <a:pt x="2727312" y="0"/>
              </a:moveTo>
              <a:lnTo>
                <a:pt x="2727312" y="378405"/>
              </a:lnTo>
              <a:lnTo>
                <a:pt x="0" y="378405"/>
              </a:lnTo>
              <a:lnTo>
                <a:pt x="0" y="5552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71F50-EAD5-4511-9BF4-D1B0E28136CA}">
      <dsp:nvSpPr>
        <dsp:cNvPr id="0" name=""/>
        <dsp:cNvSpPr/>
      </dsp:nvSpPr>
      <dsp:spPr>
        <a:xfrm>
          <a:off x="2804276" y="210710"/>
          <a:ext cx="1909264" cy="1212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94499-58AB-4F60-958E-F7763CA29EDA}">
      <dsp:nvSpPr>
        <dsp:cNvPr id="0" name=""/>
        <dsp:cNvSpPr/>
      </dsp:nvSpPr>
      <dsp:spPr>
        <a:xfrm>
          <a:off x="3016417" y="412244"/>
          <a:ext cx="1909264" cy="1212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b="1" kern="1200" dirty="0">
              <a:solidFill>
                <a:srgbClr val="FF0000"/>
              </a:solidFill>
            </a:rPr>
            <a:t>592</a:t>
          </a:r>
          <a:r>
            <a:rPr lang="uk-UA" sz="2000" b="1" kern="1200" dirty="0"/>
            <a:t> додаткових місця</a:t>
          </a:r>
          <a:endParaRPr lang="ru-RU" sz="2000" b="1" kern="1200" dirty="0"/>
        </a:p>
      </dsp:txBody>
      <dsp:txXfrm>
        <a:off x="3051926" y="447753"/>
        <a:ext cx="1838246" cy="1141365"/>
      </dsp:txXfrm>
    </dsp:sp>
    <dsp:sp modelId="{6D6B6544-72AC-4170-926A-6AE73995355A}">
      <dsp:nvSpPr>
        <dsp:cNvPr id="0" name=""/>
        <dsp:cNvSpPr/>
      </dsp:nvSpPr>
      <dsp:spPr>
        <a:xfrm>
          <a:off x="76964" y="1978371"/>
          <a:ext cx="1909264" cy="832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05219-00DE-4436-90F6-9B9875FEB7BE}">
      <dsp:nvSpPr>
        <dsp:cNvPr id="0" name=""/>
        <dsp:cNvSpPr/>
      </dsp:nvSpPr>
      <dsp:spPr>
        <a:xfrm>
          <a:off x="289104" y="2179905"/>
          <a:ext cx="1909264" cy="832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rgbClr val="FF0000"/>
              </a:solidFill>
            </a:rPr>
            <a:t>2</a:t>
          </a:r>
          <a:r>
            <a:rPr lang="ru-RU" sz="3000" b="1" kern="1200" dirty="0"/>
            <a:t>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/>
            <a:t>ДНЗ</a:t>
          </a:r>
        </a:p>
      </dsp:txBody>
      <dsp:txXfrm>
        <a:off x="313501" y="2204302"/>
        <a:ext cx="1860470" cy="784185"/>
      </dsp:txXfrm>
    </dsp:sp>
    <dsp:sp modelId="{1102A059-933A-46FC-8E36-74EB5EC90FBB}">
      <dsp:nvSpPr>
        <dsp:cNvPr id="0" name=""/>
        <dsp:cNvSpPr/>
      </dsp:nvSpPr>
      <dsp:spPr>
        <a:xfrm>
          <a:off x="1004" y="3366629"/>
          <a:ext cx="2061184" cy="1552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4670B-3E11-4860-B6C3-AB4BFC4C93F6}">
      <dsp:nvSpPr>
        <dsp:cNvPr id="0" name=""/>
        <dsp:cNvSpPr/>
      </dsp:nvSpPr>
      <dsp:spPr>
        <a:xfrm>
          <a:off x="213144" y="3568162"/>
          <a:ext cx="2061184" cy="1552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 err="1"/>
            <a:t>Новгородківський</a:t>
          </a:r>
          <a:r>
            <a:rPr lang="ru-RU" sz="1500" kern="1200" dirty="0"/>
            <a:t>, </a:t>
          </a:r>
          <a:r>
            <a:rPr lang="ru-RU" sz="1500" kern="1200" dirty="0" err="1"/>
            <a:t>Бобринецький</a:t>
          </a:r>
          <a:r>
            <a:rPr lang="ru-RU" sz="1500" kern="1200" dirty="0"/>
            <a:t> </a:t>
          </a:r>
          <a:r>
            <a:rPr lang="ru-RU" sz="1500" kern="1200" dirty="0" err="1"/>
            <a:t>райони</a:t>
          </a:r>
          <a:endParaRPr lang="ru-RU" sz="1500" kern="1200" dirty="0"/>
        </a:p>
      </dsp:txBody>
      <dsp:txXfrm>
        <a:off x="258618" y="3613636"/>
        <a:ext cx="1970236" cy="1461641"/>
      </dsp:txXfrm>
    </dsp:sp>
    <dsp:sp modelId="{A54284C9-46C9-4948-93D2-61F4259EB5AA}">
      <dsp:nvSpPr>
        <dsp:cNvPr id="0" name=""/>
        <dsp:cNvSpPr/>
      </dsp:nvSpPr>
      <dsp:spPr>
        <a:xfrm>
          <a:off x="2562792" y="1978371"/>
          <a:ext cx="1909264" cy="800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A3E01-40C3-49B2-B6BE-37BDA764DB24}">
      <dsp:nvSpPr>
        <dsp:cNvPr id="0" name=""/>
        <dsp:cNvSpPr/>
      </dsp:nvSpPr>
      <dsp:spPr>
        <a:xfrm>
          <a:off x="2774933" y="2179905"/>
          <a:ext cx="1909264" cy="800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rgbClr val="FF0000"/>
              </a:solidFill>
            </a:rPr>
            <a:t>4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/>
            <a:t>НВК</a:t>
          </a:r>
        </a:p>
      </dsp:txBody>
      <dsp:txXfrm>
        <a:off x="2798388" y="2203360"/>
        <a:ext cx="1862354" cy="753905"/>
      </dsp:txXfrm>
    </dsp:sp>
    <dsp:sp modelId="{624AEC8F-521F-4A3A-88CC-5F1C0CE6A077}">
      <dsp:nvSpPr>
        <dsp:cNvPr id="0" name=""/>
        <dsp:cNvSpPr/>
      </dsp:nvSpPr>
      <dsp:spPr>
        <a:xfrm>
          <a:off x="2486469" y="3334464"/>
          <a:ext cx="2061910" cy="1713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ABDCA-A8D1-4625-AA2C-FBC7DB7DAD24}">
      <dsp:nvSpPr>
        <dsp:cNvPr id="0" name=""/>
        <dsp:cNvSpPr/>
      </dsp:nvSpPr>
      <dsp:spPr>
        <a:xfrm>
          <a:off x="2698610" y="3535998"/>
          <a:ext cx="2061910" cy="17137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noProof="0" dirty="0" err="1"/>
            <a:t>Добровеличківський</a:t>
          </a:r>
          <a:r>
            <a:rPr lang="uk-UA" sz="1500" kern="1200" noProof="0" dirty="0"/>
            <a:t>, </a:t>
          </a:r>
          <a:r>
            <a:rPr lang="uk-UA" sz="1500" kern="1200" noProof="0" dirty="0" err="1"/>
            <a:t>Маловисківський</a:t>
          </a:r>
          <a:r>
            <a:rPr lang="uk-UA" sz="1500" kern="1200" noProof="0" dirty="0"/>
            <a:t>, </a:t>
          </a:r>
          <a:r>
            <a:rPr lang="uk-UA" sz="1500" kern="1200" noProof="0" dirty="0" err="1"/>
            <a:t>Онуфріївський</a:t>
          </a:r>
          <a:r>
            <a:rPr lang="uk-UA" sz="1500" kern="1200" noProof="0" dirty="0"/>
            <a:t> райони</a:t>
          </a:r>
        </a:p>
      </dsp:txBody>
      <dsp:txXfrm>
        <a:off x="2748804" y="3586192"/>
        <a:ext cx="1961522" cy="1613351"/>
      </dsp:txXfrm>
    </dsp:sp>
    <dsp:sp modelId="{0149CEB7-4943-4587-8C6B-B7CB4AA6EFB3}">
      <dsp:nvSpPr>
        <dsp:cNvPr id="0" name=""/>
        <dsp:cNvSpPr/>
      </dsp:nvSpPr>
      <dsp:spPr>
        <a:xfrm>
          <a:off x="5531589" y="1978371"/>
          <a:ext cx="1909264" cy="8008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6C7F6-7845-4A76-AAE7-41A23BE4D9A1}">
      <dsp:nvSpPr>
        <dsp:cNvPr id="0" name=""/>
        <dsp:cNvSpPr/>
      </dsp:nvSpPr>
      <dsp:spPr>
        <a:xfrm>
          <a:off x="5743729" y="2179905"/>
          <a:ext cx="1909264" cy="8008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rgbClr val="FF0000"/>
              </a:solidFill>
            </a:rPr>
            <a:t>13</a:t>
          </a:r>
          <a:r>
            <a:rPr lang="ru-RU" sz="3000" b="1" kern="1200" dirty="0"/>
            <a:t>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 err="1"/>
            <a:t>груп</a:t>
          </a:r>
          <a:endParaRPr lang="ru-RU" sz="3000" b="1" kern="1200" dirty="0"/>
        </a:p>
      </dsp:txBody>
      <dsp:txXfrm>
        <a:off x="5767184" y="2203360"/>
        <a:ext cx="1862354" cy="753905"/>
      </dsp:txXfrm>
    </dsp:sp>
    <dsp:sp modelId="{58DA3180-EFDE-44CD-9DD8-82A9035BE9F8}">
      <dsp:nvSpPr>
        <dsp:cNvPr id="0" name=""/>
        <dsp:cNvSpPr/>
      </dsp:nvSpPr>
      <dsp:spPr>
        <a:xfrm>
          <a:off x="4972661" y="3334464"/>
          <a:ext cx="3027120" cy="2271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F6E8D-90D9-42E3-A057-4A8D721BDC94}">
      <dsp:nvSpPr>
        <dsp:cNvPr id="0" name=""/>
        <dsp:cNvSpPr/>
      </dsp:nvSpPr>
      <dsp:spPr>
        <a:xfrm>
          <a:off x="5184801" y="3535998"/>
          <a:ext cx="3027120" cy="22714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noProof="0" dirty="0" err="1"/>
            <a:t>Добровеличківський</a:t>
          </a:r>
          <a:r>
            <a:rPr lang="uk-UA" sz="1600" kern="1200" noProof="0" dirty="0"/>
            <a:t>, </a:t>
          </a:r>
          <a:r>
            <a:rPr lang="uk-UA" sz="1600" kern="1200" noProof="0" dirty="0" err="1"/>
            <a:t>Долинський</a:t>
          </a:r>
          <a:r>
            <a:rPr lang="uk-UA" sz="1600" kern="1200" noProof="0" dirty="0"/>
            <a:t>, Кіровоградський, </a:t>
          </a:r>
          <a:r>
            <a:rPr lang="uk-UA" sz="1600" kern="1200" noProof="0" dirty="0" err="1"/>
            <a:t>Новоархангельський</a:t>
          </a:r>
          <a:r>
            <a:rPr lang="uk-UA" sz="1600" kern="1200" noProof="0" dirty="0"/>
            <a:t>, </a:t>
          </a:r>
          <a:r>
            <a:rPr lang="uk-UA" sz="1600" kern="1200" noProof="0" dirty="0" err="1"/>
            <a:t>Новомиргородський</a:t>
          </a:r>
          <a:r>
            <a:rPr lang="uk-UA" sz="1600" kern="1200" noProof="0" dirty="0"/>
            <a:t>, </a:t>
          </a:r>
          <a:r>
            <a:rPr lang="uk-UA" sz="1600" kern="1200" noProof="0" dirty="0" err="1"/>
            <a:t>Олександрівський</a:t>
          </a:r>
          <a:r>
            <a:rPr lang="uk-UA" sz="1600" kern="1200" noProof="0" dirty="0"/>
            <a:t>, </a:t>
          </a:r>
          <a:r>
            <a:rPr lang="uk-UA" sz="1600" kern="1200" noProof="0" dirty="0" err="1"/>
            <a:t>Онуфріївський</a:t>
          </a:r>
          <a:r>
            <a:rPr lang="uk-UA" sz="1600" kern="1200" noProof="0" dirty="0"/>
            <a:t>, Петрівський, Світловодський райони, </a:t>
          </a:r>
          <a:r>
            <a:rPr lang="uk-UA" sz="1600" kern="1200" noProof="0" dirty="0" err="1"/>
            <a:t>Маловисківська</a:t>
          </a:r>
          <a:r>
            <a:rPr lang="uk-UA" sz="1600" kern="1200" noProof="0" dirty="0"/>
            <a:t> ОТГ</a:t>
          </a:r>
        </a:p>
      </dsp:txBody>
      <dsp:txXfrm>
        <a:off x="5251329" y="3602526"/>
        <a:ext cx="2894064" cy="2138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F3F54-02CC-4E0E-ADB5-49136760AC7B}">
      <dsp:nvSpPr>
        <dsp:cNvPr id="0" name=""/>
        <dsp:cNvSpPr/>
      </dsp:nvSpPr>
      <dsp:spPr>
        <a:xfrm>
          <a:off x="3614798" y="0"/>
          <a:ext cx="5422197" cy="51042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000" b="1" kern="1200" dirty="0">
            <a:solidFill>
              <a:srgbClr val="FF0000"/>
            </a:solidFill>
          </a:endParaRPr>
        </a:p>
        <a:p>
          <a:pPr marL="285750" lvl="1" indent="-285750" algn="l" defTabSz="2667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6000" b="1" kern="1200" dirty="0">
              <a:solidFill>
                <a:srgbClr val="FF0000"/>
              </a:solidFill>
            </a:rPr>
            <a:t>52 ДНЗ</a:t>
          </a:r>
        </a:p>
      </dsp:txBody>
      <dsp:txXfrm>
        <a:off x="3614798" y="638036"/>
        <a:ext cx="3508088" cy="3828219"/>
      </dsp:txXfrm>
    </dsp:sp>
    <dsp:sp modelId="{E5E6C322-410E-4880-B5A6-7D168638B9FB}">
      <dsp:nvSpPr>
        <dsp:cNvPr id="0" name=""/>
        <dsp:cNvSpPr/>
      </dsp:nvSpPr>
      <dsp:spPr>
        <a:xfrm>
          <a:off x="0" y="0"/>
          <a:ext cx="3614798" cy="5104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  <a:sp3d extrusionH="28000" prstMaterial="matte"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100" kern="1200" dirty="0"/>
            <a:t>13 </a:t>
          </a:r>
          <a:r>
            <a:rPr lang="ru-RU" sz="6100" kern="1200" dirty="0" err="1"/>
            <a:t>млн.грн</a:t>
          </a:r>
          <a:endParaRPr lang="ru-RU" sz="6100" kern="1200" dirty="0"/>
        </a:p>
      </dsp:txBody>
      <dsp:txXfrm>
        <a:off x="176460" y="176460"/>
        <a:ext cx="3261878" cy="47513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FEF4D-9F7C-4DE8-A8D2-2A84AECCC204}">
      <dsp:nvSpPr>
        <dsp:cNvPr id="0" name=""/>
        <dsp:cNvSpPr/>
      </dsp:nvSpPr>
      <dsp:spPr>
        <a:xfrm rot="5400000">
          <a:off x="5195755" y="-1907237"/>
          <a:ext cx="1373400" cy="55364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kern="1200" dirty="0"/>
            <a:t>3,6 </a:t>
          </a:r>
          <a:r>
            <a:rPr lang="ru-RU" sz="4000" kern="1200" dirty="0" err="1"/>
            <a:t>млн.грн</a:t>
          </a:r>
          <a:endParaRPr lang="ru-RU" sz="4000" kern="1200" dirty="0"/>
        </a:p>
      </dsp:txBody>
      <dsp:txXfrm rot="-5400000">
        <a:off x="3114241" y="241321"/>
        <a:ext cx="5469384" cy="1239312"/>
      </dsp:txXfrm>
    </dsp:sp>
    <dsp:sp modelId="{D45420BF-11EA-4F83-8578-A9F43B86A684}">
      <dsp:nvSpPr>
        <dsp:cNvPr id="0" name=""/>
        <dsp:cNvSpPr/>
      </dsp:nvSpPr>
      <dsp:spPr>
        <a:xfrm>
          <a:off x="0" y="2601"/>
          <a:ext cx="3114241" cy="1716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м.Кіровоград</a:t>
          </a:r>
          <a:r>
            <a:rPr lang="ru-RU" sz="2200" kern="1200" dirty="0"/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(19 ДНЗ)</a:t>
          </a:r>
        </a:p>
      </dsp:txBody>
      <dsp:txXfrm>
        <a:off x="83805" y="86406"/>
        <a:ext cx="2946631" cy="1549140"/>
      </dsp:txXfrm>
    </dsp:sp>
    <dsp:sp modelId="{AD27D1F9-1FC4-46EC-A526-3B31CC5FEC33}">
      <dsp:nvSpPr>
        <dsp:cNvPr id="0" name=""/>
        <dsp:cNvSpPr/>
      </dsp:nvSpPr>
      <dsp:spPr>
        <a:xfrm rot="5400000">
          <a:off x="5195755" y="-104649"/>
          <a:ext cx="1373400" cy="55364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kern="1200" dirty="0"/>
            <a:t>2 млн. </a:t>
          </a:r>
          <a:r>
            <a:rPr lang="ru-RU" sz="4000" kern="1200" dirty="0" err="1"/>
            <a:t>грн</a:t>
          </a:r>
          <a:endParaRPr lang="ru-RU" sz="4000" kern="1200" dirty="0"/>
        </a:p>
      </dsp:txBody>
      <dsp:txXfrm rot="-5400000">
        <a:off x="3114241" y="2043909"/>
        <a:ext cx="5469384" cy="1239312"/>
      </dsp:txXfrm>
    </dsp:sp>
    <dsp:sp modelId="{758585A9-B018-449A-8A37-4678756D4C9F}">
      <dsp:nvSpPr>
        <dsp:cNvPr id="0" name=""/>
        <dsp:cNvSpPr/>
      </dsp:nvSpPr>
      <dsp:spPr>
        <a:xfrm>
          <a:off x="0" y="1805189"/>
          <a:ext cx="3114241" cy="1716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Добровеличківський</a:t>
          </a:r>
          <a:r>
            <a:rPr lang="ru-RU" sz="2200" kern="1200" dirty="0"/>
            <a:t> район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(5 ДНЗ)</a:t>
          </a:r>
        </a:p>
      </dsp:txBody>
      <dsp:txXfrm>
        <a:off x="83805" y="1888994"/>
        <a:ext cx="2946631" cy="1549140"/>
      </dsp:txXfrm>
    </dsp:sp>
    <dsp:sp modelId="{087C871F-D675-4E7A-85AB-913910DBEFA2}">
      <dsp:nvSpPr>
        <dsp:cNvPr id="0" name=""/>
        <dsp:cNvSpPr/>
      </dsp:nvSpPr>
      <dsp:spPr>
        <a:xfrm rot="5400000">
          <a:off x="5195755" y="1697939"/>
          <a:ext cx="1373400" cy="55364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000" kern="1200" dirty="0"/>
            <a:t>2,1 млн. </a:t>
          </a:r>
          <a:r>
            <a:rPr lang="ru-RU" sz="4000" kern="1200" dirty="0" err="1"/>
            <a:t>грн</a:t>
          </a:r>
          <a:endParaRPr lang="ru-RU" sz="4000" kern="1200" dirty="0"/>
        </a:p>
      </dsp:txBody>
      <dsp:txXfrm rot="-5400000">
        <a:off x="3114241" y="3846497"/>
        <a:ext cx="5469384" cy="1239312"/>
      </dsp:txXfrm>
    </dsp:sp>
    <dsp:sp modelId="{73FAD039-F07B-4372-8C4A-84BA24477176}">
      <dsp:nvSpPr>
        <dsp:cNvPr id="0" name=""/>
        <dsp:cNvSpPr/>
      </dsp:nvSpPr>
      <dsp:spPr>
        <a:xfrm>
          <a:off x="0" y="3607777"/>
          <a:ext cx="3114241" cy="1716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Кіровоградський</a:t>
          </a:r>
          <a:r>
            <a:rPr lang="ru-RU" sz="2200" kern="1200" dirty="0"/>
            <a:t> район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(3 ДНЗ)</a:t>
          </a:r>
        </a:p>
      </dsp:txBody>
      <dsp:txXfrm>
        <a:off x="83805" y="3691582"/>
        <a:ext cx="2946631" cy="15491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CB91E-C5B5-4185-A8B2-E06E7F82B13C}">
      <dsp:nvSpPr>
        <dsp:cNvPr id="0" name=""/>
        <dsp:cNvSpPr/>
      </dsp:nvSpPr>
      <dsp:spPr>
        <a:xfrm rot="5400000">
          <a:off x="5704096" y="-2104774"/>
          <a:ext cx="1479842" cy="60649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500" b="1" kern="1200" dirty="0">
              <a:solidFill>
                <a:srgbClr val="FF0000"/>
              </a:solidFill>
            </a:rPr>
            <a:t>37 ДНЗ</a:t>
          </a:r>
        </a:p>
      </dsp:txBody>
      <dsp:txXfrm rot="-5400000">
        <a:off x="3411538" y="260024"/>
        <a:ext cx="5992718" cy="1335362"/>
      </dsp:txXfrm>
    </dsp:sp>
    <dsp:sp modelId="{0C857D6B-6DFC-4635-AD44-91A2A39D903C}">
      <dsp:nvSpPr>
        <dsp:cNvPr id="0" name=""/>
        <dsp:cNvSpPr/>
      </dsp:nvSpPr>
      <dsp:spPr>
        <a:xfrm>
          <a:off x="0" y="2802"/>
          <a:ext cx="3411538" cy="1849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>
              <a:solidFill>
                <a:schemeClr val="bg1"/>
              </a:solidFill>
            </a:rPr>
            <a:t>30,2 </a:t>
          </a:r>
        </a:p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>
              <a:solidFill>
                <a:schemeClr val="bg1"/>
              </a:solidFill>
            </a:rPr>
            <a:t>млн. грн.</a:t>
          </a:r>
        </a:p>
      </dsp:txBody>
      <dsp:txXfrm>
        <a:off x="90300" y="93102"/>
        <a:ext cx="3230938" cy="1669203"/>
      </dsp:txXfrm>
    </dsp:sp>
    <dsp:sp modelId="{4262E323-E8E8-4B24-BEC1-D83E71C39753}">
      <dsp:nvSpPr>
        <dsp:cNvPr id="0" name=""/>
        <dsp:cNvSpPr/>
      </dsp:nvSpPr>
      <dsp:spPr>
        <a:xfrm rot="5400000">
          <a:off x="5704096" y="-162481"/>
          <a:ext cx="1479842" cy="60649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>
              <a:solidFill>
                <a:srgbClr val="FF0000"/>
              </a:solidFill>
            </a:rPr>
            <a:t>Дитячий садок №1 «Сонечко» </a:t>
          </a:r>
          <a:r>
            <a:rPr lang="ru-RU" sz="2800" b="1" kern="1200" dirty="0" err="1">
              <a:solidFill>
                <a:srgbClr val="FF0000"/>
              </a:solidFill>
            </a:rPr>
            <a:t>Бобринецької</a:t>
          </a:r>
          <a:r>
            <a:rPr lang="ru-RU" sz="2800" b="1" kern="1200" dirty="0">
              <a:solidFill>
                <a:srgbClr val="FF0000"/>
              </a:solidFill>
            </a:rPr>
            <a:t> </a:t>
          </a:r>
          <a:r>
            <a:rPr lang="ru-RU" sz="2800" b="1" kern="1200" dirty="0" err="1">
              <a:solidFill>
                <a:srgbClr val="FF0000"/>
              </a:solidFill>
            </a:rPr>
            <a:t>міської</a:t>
          </a:r>
          <a:r>
            <a:rPr lang="ru-RU" sz="2800" b="1" kern="1200" dirty="0">
              <a:solidFill>
                <a:srgbClr val="FF0000"/>
              </a:solidFill>
            </a:rPr>
            <a:t> ради</a:t>
          </a:r>
        </a:p>
      </dsp:txBody>
      <dsp:txXfrm rot="-5400000">
        <a:off x="3411538" y="2202317"/>
        <a:ext cx="5992718" cy="1335362"/>
      </dsp:txXfrm>
    </dsp:sp>
    <dsp:sp modelId="{397F9178-2E3F-4A07-91AF-5B670B056576}">
      <dsp:nvSpPr>
        <dsp:cNvPr id="0" name=""/>
        <dsp:cNvSpPr/>
      </dsp:nvSpPr>
      <dsp:spPr>
        <a:xfrm>
          <a:off x="0" y="1945095"/>
          <a:ext cx="3411538" cy="1849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1,2 </a:t>
          </a:r>
        </a:p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млн. грн.</a:t>
          </a:r>
        </a:p>
      </dsp:txBody>
      <dsp:txXfrm>
        <a:off x="90300" y="2035395"/>
        <a:ext cx="3230938" cy="1669203"/>
      </dsp:txXfrm>
    </dsp:sp>
    <dsp:sp modelId="{95A58199-BE83-407F-AF35-A7EAC20606CE}">
      <dsp:nvSpPr>
        <dsp:cNvPr id="0" name=""/>
        <dsp:cNvSpPr/>
      </dsp:nvSpPr>
      <dsp:spPr>
        <a:xfrm rot="5400000">
          <a:off x="5704096" y="1779811"/>
          <a:ext cx="1479842" cy="60649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 err="1">
              <a:solidFill>
                <a:srgbClr val="FF0000"/>
              </a:solidFill>
            </a:rPr>
            <a:t>Дошкільний</a:t>
          </a:r>
          <a:r>
            <a:rPr lang="ru-RU" sz="2800" b="1" kern="1200" dirty="0">
              <a:solidFill>
                <a:srgbClr val="FF0000"/>
              </a:solidFill>
            </a:rPr>
            <a:t> </a:t>
          </a:r>
          <a:r>
            <a:rPr lang="ru-RU" sz="2800" b="1" kern="1200" dirty="0" err="1">
              <a:solidFill>
                <a:srgbClr val="FF0000"/>
              </a:solidFill>
            </a:rPr>
            <a:t>навчальний</a:t>
          </a:r>
          <a:r>
            <a:rPr lang="ru-RU" sz="2800" b="1" kern="1200" dirty="0">
              <a:solidFill>
                <a:srgbClr val="FF0000"/>
              </a:solidFill>
            </a:rPr>
            <a:t> заклад «Калинка» </a:t>
          </a:r>
          <a:r>
            <a:rPr lang="ru-RU" sz="2800" b="1" kern="1200" dirty="0" err="1">
              <a:solidFill>
                <a:srgbClr val="FF0000"/>
              </a:solidFill>
            </a:rPr>
            <a:t>с.Онуфріївка</a:t>
          </a:r>
          <a:r>
            <a:rPr lang="ru-RU" sz="2800" b="1" kern="1200" dirty="0">
              <a:solidFill>
                <a:srgbClr val="FF0000"/>
              </a:solidFill>
            </a:rPr>
            <a:t> </a:t>
          </a:r>
          <a:r>
            <a:rPr lang="ru-RU" sz="2800" b="1" kern="1200" dirty="0" err="1">
              <a:solidFill>
                <a:srgbClr val="FF0000"/>
              </a:solidFill>
            </a:rPr>
            <a:t>Кіровоградської</a:t>
          </a:r>
          <a:r>
            <a:rPr lang="ru-RU" sz="2800" b="1" kern="1200" dirty="0">
              <a:solidFill>
                <a:srgbClr val="FF0000"/>
              </a:solidFill>
            </a:rPr>
            <a:t> </a:t>
          </a:r>
          <a:r>
            <a:rPr lang="ru-RU" sz="2800" b="1" kern="1200" dirty="0" err="1">
              <a:solidFill>
                <a:srgbClr val="FF0000"/>
              </a:solidFill>
            </a:rPr>
            <a:t>області</a:t>
          </a:r>
          <a:endParaRPr lang="ru-RU" sz="2800" b="1" kern="1200" dirty="0">
            <a:solidFill>
              <a:srgbClr val="FF0000"/>
            </a:solidFill>
          </a:endParaRPr>
        </a:p>
      </dsp:txBody>
      <dsp:txXfrm rot="-5400000">
        <a:off x="3411538" y="4144609"/>
        <a:ext cx="5992718" cy="1335362"/>
      </dsp:txXfrm>
    </dsp:sp>
    <dsp:sp modelId="{20E58E2E-8C75-443F-BA75-CA3BA8A850C0}">
      <dsp:nvSpPr>
        <dsp:cNvPr id="0" name=""/>
        <dsp:cNvSpPr/>
      </dsp:nvSpPr>
      <dsp:spPr>
        <a:xfrm>
          <a:off x="0" y="3887389"/>
          <a:ext cx="3411538" cy="1849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1,9 </a:t>
          </a:r>
        </a:p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млн. грн.</a:t>
          </a:r>
        </a:p>
      </dsp:txBody>
      <dsp:txXfrm>
        <a:off x="90300" y="3977689"/>
        <a:ext cx="3230938" cy="16692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3927B6-F452-4B69-A269-3374BBDC12B2}">
      <dsp:nvSpPr>
        <dsp:cNvPr id="0" name=""/>
        <dsp:cNvSpPr/>
      </dsp:nvSpPr>
      <dsp:spPr>
        <a:xfrm>
          <a:off x="-6720879" y="-1027699"/>
          <a:ext cx="7998997" cy="7998997"/>
        </a:xfrm>
        <a:prstGeom prst="blockArc">
          <a:avLst>
            <a:gd name="adj1" fmla="val 18900000"/>
            <a:gd name="adj2" fmla="val 2700000"/>
            <a:gd name="adj3" fmla="val 27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8C0EB-63C7-4D43-ACC4-3664FB0BABDD}">
      <dsp:nvSpPr>
        <dsp:cNvPr id="0" name=""/>
        <dsp:cNvSpPr/>
      </dsp:nvSpPr>
      <dsp:spPr>
        <a:xfrm>
          <a:off x="558224" y="371356"/>
          <a:ext cx="8833399" cy="743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90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solidFill>
                <a:srgbClr val="FF0000"/>
              </a:solidFill>
            </a:rPr>
            <a:t>32</a:t>
          </a:r>
          <a:r>
            <a:rPr lang="ru-RU" sz="3500" kern="1200" dirty="0"/>
            <a:t> </a:t>
          </a:r>
          <a:r>
            <a:rPr lang="ru-RU" sz="3500" kern="1200" dirty="0" err="1"/>
            <a:t>ігрові</a:t>
          </a:r>
          <a:r>
            <a:rPr lang="ru-RU" sz="3500" kern="1200" dirty="0"/>
            <a:t> </a:t>
          </a:r>
          <a:r>
            <a:rPr lang="ru-RU" sz="3500" kern="1200" dirty="0" err="1"/>
            <a:t>майданчики</a:t>
          </a:r>
          <a:endParaRPr lang="ru-RU" sz="3500" kern="1200" dirty="0"/>
        </a:p>
      </dsp:txBody>
      <dsp:txXfrm>
        <a:off x="558224" y="371356"/>
        <a:ext cx="8833399" cy="743187"/>
      </dsp:txXfrm>
    </dsp:sp>
    <dsp:sp modelId="{A8A2A6AF-9AA3-4E1C-AAAF-ABA167E5A581}">
      <dsp:nvSpPr>
        <dsp:cNvPr id="0" name=""/>
        <dsp:cNvSpPr/>
      </dsp:nvSpPr>
      <dsp:spPr>
        <a:xfrm>
          <a:off x="93732" y="278457"/>
          <a:ext cx="928984" cy="92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91C05-716F-40C4-B05D-88FC78008C6E}">
      <dsp:nvSpPr>
        <dsp:cNvPr id="0" name=""/>
        <dsp:cNvSpPr/>
      </dsp:nvSpPr>
      <dsp:spPr>
        <a:xfrm>
          <a:off x="1090771" y="1485780"/>
          <a:ext cx="8300853" cy="743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90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solidFill>
                <a:srgbClr val="FF0000"/>
              </a:solidFill>
            </a:rPr>
            <a:t>152</a:t>
          </a:r>
          <a:r>
            <a:rPr lang="ru-RU" sz="3500" b="1" kern="1200" dirty="0"/>
            <a:t> </a:t>
          </a:r>
          <a:r>
            <a:rPr lang="ru-RU" sz="3500" b="1" kern="1200" dirty="0" err="1"/>
            <a:t>комплекти</a:t>
          </a:r>
          <a:r>
            <a:rPr lang="ru-RU" sz="3500" b="1" kern="1200" dirty="0"/>
            <a:t> </a:t>
          </a:r>
          <a:r>
            <a:rPr lang="ru-RU" sz="3500" b="1" kern="1200" dirty="0" err="1"/>
            <a:t>меблів</a:t>
          </a:r>
          <a:endParaRPr lang="ru-RU" sz="3500" kern="1200" dirty="0"/>
        </a:p>
      </dsp:txBody>
      <dsp:txXfrm>
        <a:off x="1090771" y="1485780"/>
        <a:ext cx="8300853" cy="743187"/>
      </dsp:txXfrm>
    </dsp:sp>
    <dsp:sp modelId="{C05A8995-E909-4558-A934-C1D074736B88}">
      <dsp:nvSpPr>
        <dsp:cNvPr id="0" name=""/>
        <dsp:cNvSpPr/>
      </dsp:nvSpPr>
      <dsp:spPr>
        <a:xfrm>
          <a:off x="626278" y="1392882"/>
          <a:ext cx="928984" cy="92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019E7-2CD3-4759-8A7B-02CE84BB21FF}">
      <dsp:nvSpPr>
        <dsp:cNvPr id="0" name=""/>
        <dsp:cNvSpPr/>
      </dsp:nvSpPr>
      <dsp:spPr>
        <a:xfrm>
          <a:off x="1254220" y="2600205"/>
          <a:ext cx="8137404" cy="743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90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solidFill>
                <a:srgbClr val="FF0000"/>
              </a:solidFill>
            </a:rPr>
            <a:t>142</a:t>
          </a:r>
          <a:r>
            <a:rPr lang="ru-RU" sz="3500" kern="1200" dirty="0"/>
            <a:t> </a:t>
          </a:r>
          <a:r>
            <a:rPr lang="ru-RU" sz="3500" kern="1200" dirty="0" err="1"/>
            <a:t>комплекти</a:t>
          </a:r>
          <a:r>
            <a:rPr lang="ru-RU" sz="3500" kern="1200" dirty="0"/>
            <a:t> </a:t>
          </a:r>
          <a:r>
            <a:rPr lang="ru-RU" sz="3500" kern="1200" dirty="0" err="1"/>
            <a:t>ігрового</a:t>
          </a:r>
          <a:r>
            <a:rPr lang="ru-RU" sz="3500" kern="1200" dirty="0"/>
            <a:t> </a:t>
          </a:r>
          <a:r>
            <a:rPr lang="ru-RU" sz="3500" kern="1200" dirty="0" err="1"/>
            <a:t>обладнання</a:t>
          </a:r>
          <a:endParaRPr lang="ru-RU" sz="3500" kern="1200" dirty="0"/>
        </a:p>
      </dsp:txBody>
      <dsp:txXfrm>
        <a:off x="1254220" y="2600205"/>
        <a:ext cx="8137404" cy="743187"/>
      </dsp:txXfrm>
    </dsp:sp>
    <dsp:sp modelId="{29DDA59D-F9CD-49F8-A40F-1072BAE88116}">
      <dsp:nvSpPr>
        <dsp:cNvPr id="0" name=""/>
        <dsp:cNvSpPr/>
      </dsp:nvSpPr>
      <dsp:spPr>
        <a:xfrm>
          <a:off x="789727" y="2507307"/>
          <a:ext cx="928984" cy="92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354CE-2EB9-454F-96FA-18536A1E308A}">
      <dsp:nvSpPr>
        <dsp:cNvPr id="0" name=""/>
        <dsp:cNvSpPr/>
      </dsp:nvSpPr>
      <dsp:spPr>
        <a:xfrm>
          <a:off x="1090771" y="3714630"/>
          <a:ext cx="8300853" cy="743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90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solidFill>
                <a:srgbClr val="FF0000"/>
              </a:solidFill>
            </a:rPr>
            <a:t>280</a:t>
          </a:r>
          <a:r>
            <a:rPr lang="ru-RU" sz="4000" kern="1200" dirty="0"/>
            <a:t> </a:t>
          </a:r>
          <a:r>
            <a:rPr lang="ru-RU" sz="4000" kern="1200" dirty="0" err="1"/>
            <a:t>комплектів</a:t>
          </a:r>
          <a:r>
            <a:rPr lang="ru-RU" sz="4000" kern="1200" dirty="0"/>
            <a:t> посуду</a:t>
          </a:r>
        </a:p>
      </dsp:txBody>
      <dsp:txXfrm>
        <a:off x="1090771" y="3714630"/>
        <a:ext cx="8300853" cy="743187"/>
      </dsp:txXfrm>
    </dsp:sp>
    <dsp:sp modelId="{62063632-77F2-4E48-A0CA-1CD8B0C6A673}">
      <dsp:nvSpPr>
        <dsp:cNvPr id="0" name=""/>
        <dsp:cNvSpPr/>
      </dsp:nvSpPr>
      <dsp:spPr>
        <a:xfrm>
          <a:off x="626278" y="3621732"/>
          <a:ext cx="928984" cy="92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ED108-FE50-46AB-95B5-1D08B430A91D}">
      <dsp:nvSpPr>
        <dsp:cNvPr id="0" name=""/>
        <dsp:cNvSpPr/>
      </dsp:nvSpPr>
      <dsp:spPr>
        <a:xfrm>
          <a:off x="558224" y="4829055"/>
          <a:ext cx="8833399" cy="743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9905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solidFill>
                <a:srgbClr val="FF0000"/>
              </a:solidFill>
            </a:rPr>
            <a:t>102</a:t>
          </a:r>
          <a:r>
            <a:rPr lang="ru-RU" sz="4000" kern="1200" dirty="0"/>
            <a:t> </a:t>
          </a:r>
          <a:r>
            <a:rPr lang="ru-RU" sz="4000" kern="1200" dirty="0" err="1"/>
            <a:t>водонагрівальні</a:t>
          </a:r>
          <a:r>
            <a:rPr lang="ru-RU" sz="4000" kern="1200" dirty="0"/>
            <a:t> </a:t>
          </a:r>
          <a:r>
            <a:rPr lang="ru-RU" sz="4000" kern="1200" dirty="0" err="1"/>
            <a:t>прилади</a:t>
          </a:r>
          <a:endParaRPr lang="ru-RU" sz="4000" kern="1200" dirty="0"/>
        </a:p>
      </dsp:txBody>
      <dsp:txXfrm>
        <a:off x="558224" y="4829055"/>
        <a:ext cx="8833399" cy="743187"/>
      </dsp:txXfrm>
    </dsp:sp>
    <dsp:sp modelId="{2682EEE1-FF3A-4F2F-8D4B-528DF9DC1634}">
      <dsp:nvSpPr>
        <dsp:cNvPr id="0" name=""/>
        <dsp:cNvSpPr/>
      </dsp:nvSpPr>
      <dsp:spPr>
        <a:xfrm>
          <a:off x="93732" y="4736156"/>
          <a:ext cx="928984" cy="9289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Образ слайда 1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Заметки 2"/>
          <p:cNvSpPr txBox="1">
            <a:spLocks noGrp="1" noChangeArrowheads="1"/>
          </p:cNvSpPr>
          <p:nvPr>
            <p:ph type="body" sz="quarter" idx="3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uk-UA" altLang="uk-UA"/>
          </a:p>
        </p:txBody>
      </p:sp>
      <p:sp>
        <p:nvSpPr>
          <p:cNvPr id="2052" name="Верхний колонтитул 3"/>
          <p:cNvSpPr txBox="1"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797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1400">
                <a:latin typeface="Times New Roman" panose="02020603050405020304" pitchFamily="18" charset="0"/>
                <a:ea typeface="DejaVu Sans" charset="-52"/>
                <a:cs typeface="DejaVu Sans" charset="-52"/>
              </a:defRPr>
            </a:lvl1pPr>
          </a:lstStyle>
          <a:p>
            <a:endParaRPr lang="uk-UA" altLang="uk-UA"/>
          </a:p>
        </p:txBody>
      </p:sp>
      <p:sp>
        <p:nvSpPr>
          <p:cNvPr id="2053" name="Дата 4"/>
          <p:cNvSpPr txBox="1">
            <a:spLocks noGrp="1" noChangeArrowheads="1"/>
          </p:cNvSpPr>
          <p:nvPr>
            <p:ph type="dt" idx="1"/>
          </p:nvPr>
        </p:nvSpPr>
        <p:spPr bwMode="auto">
          <a:xfrm>
            <a:off x="4279900" y="0"/>
            <a:ext cx="32797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Times New Roman" panose="02020603050405020304" pitchFamily="18" charset="0"/>
                <a:ea typeface="DejaVu Sans" charset="-52"/>
                <a:cs typeface="DejaVu Sans" charset="-52"/>
              </a:defRPr>
            </a:lvl1pPr>
          </a:lstStyle>
          <a:p>
            <a:endParaRPr lang="uk-UA" altLang="uk-UA"/>
          </a:p>
        </p:txBody>
      </p:sp>
      <p:sp>
        <p:nvSpPr>
          <p:cNvPr id="2054" name="Нижний колонтитул 5"/>
          <p:cNvSpPr txBox="1">
            <a:spLocks noGrp="1" noChangeArrowheads="1"/>
          </p:cNvSpPr>
          <p:nvPr>
            <p:ph type="ftr" sz="quarter" idx="4"/>
          </p:nvPr>
        </p:nvSpPr>
        <p:spPr bwMode="auto">
          <a:xfrm>
            <a:off x="0" y="10156825"/>
            <a:ext cx="32797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defRPr sz="1400">
                <a:latin typeface="Times New Roman" panose="02020603050405020304" pitchFamily="18" charset="0"/>
                <a:ea typeface="DejaVu Sans" charset="-52"/>
                <a:cs typeface="DejaVu Sans" charset="-52"/>
              </a:defRPr>
            </a:lvl1pPr>
          </a:lstStyle>
          <a:p>
            <a:endParaRPr lang="uk-UA" altLang="uk-UA"/>
          </a:p>
        </p:txBody>
      </p:sp>
      <p:sp>
        <p:nvSpPr>
          <p:cNvPr id="2055" name="Номер слайда 6"/>
          <p:cNvSpPr txBox="1">
            <a:spLocks noGrp="1" noChangeArrowheads="1"/>
          </p:cNvSpPr>
          <p:nvPr>
            <p:ph type="sldNum" sz="quarter" idx="5"/>
          </p:nvPr>
        </p:nvSpPr>
        <p:spPr bwMode="auto">
          <a:xfrm>
            <a:off x="4279900" y="10156825"/>
            <a:ext cx="32797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Times New Roman" panose="02020603050405020304" pitchFamily="18" charset="0"/>
                <a:ea typeface="DejaVu Sans" charset="-52"/>
                <a:cs typeface="DejaVu Sans" charset="-52"/>
              </a:defRPr>
            </a:lvl1pPr>
          </a:lstStyle>
          <a:p>
            <a:fld id="{B31A439C-EF39-424F-9D44-4EB28EA4789E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32554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7DDEF-720A-4AD4-AE65-1A4A34C40BDC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72441655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4100C-C01E-4AF4-9F14-3A5BCDC6F337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58842102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110AA-67C5-4AE5-8CF4-1E7FBBB87E31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64703129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E63D9-36D6-4B4C-B700-BB211653C6E5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0373676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0ED96-D0FC-4268-843A-7FA368D0FAD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0281251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D11BB-E5B8-4AA8-B2DB-6C650FB024C6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93212714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B3F8C-66CC-48E6-9AD2-4457DBED39FA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68299174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34C5F-945F-4309-B7C2-6210C6D1102C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4110854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948F7-8EE9-4BE4-8055-29673DE1A6B2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88221186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DAA49-6436-446F-8F0F-2BB081480A14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00236097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95A18-1EE1-4285-A584-A5AAB89C5C8B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67049912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uk-UA" altLang="uk-UA"/>
          </a:p>
        </p:txBody>
      </p:sp>
      <p:sp>
        <p:nvSpPr>
          <p:cNvPr id="1027" name="Текст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72562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Образец текста</a:t>
            </a:r>
          </a:p>
          <a:p>
            <a:pPr lvl="1"/>
            <a:r>
              <a:rPr lang="uk-UA" altLang="uk-UA"/>
              <a:t>Второй уровень</a:t>
            </a:r>
          </a:p>
          <a:p>
            <a:pPr lvl="2"/>
            <a:r>
              <a:rPr lang="uk-UA" altLang="uk-UA"/>
              <a:t>Третий уровень</a:t>
            </a:r>
          </a:p>
          <a:p>
            <a:pPr lvl="3"/>
            <a:r>
              <a:rPr lang="uk-UA" altLang="uk-UA"/>
              <a:t>Четвертый уровень</a:t>
            </a:r>
          </a:p>
          <a:p>
            <a:pPr lvl="4"/>
            <a:r>
              <a:rPr lang="uk-UA" altLang="uk-UA"/>
              <a:t>Пятый уровень</a:t>
            </a:r>
          </a:p>
        </p:txBody>
      </p:sp>
      <p:sp>
        <p:nvSpPr>
          <p:cNvPr id="1028" name="Дата 3"/>
          <p:cNvSpPr txBox="1">
            <a:spLocks noGrp="1" noChangeArrowheads="1"/>
          </p:cNvSpPr>
          <p:nvPr>
            <p:ph type="dt" sz="half" idx="2"/>
          </p:nvPr>
        </p:nvSpPr>
        <p:spPr bwMode="auto"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1400">
                <a:latin typeface="Times New Roman" panose="02020603050405020304" pitchFamily="18" charset="0"/>
                <a:ea typeface="DejaVu Sans" charset="-52"/>
                <a:cs typeface="DejaVu Sans" charset="-52"/>
              </a:defRPr>
            </a:lvl1pPr>
          </a:lstStyle>
          <a:p>
            <a:endParaRPr lang="uk-UA" altLang="uk-UA"/>
          </a:p>
        </p:txBody>
      </p:sp>
      <p:sp>
        <p:nvSpPr>
          <p:cNvPr id="1029" name="Нижний колонтитул 4"/>
          <p:cNvSpPr txBox="1">
            <a:spLocks noGrp="1" noChangeArrowheads="1"/>
          </p:cNvSpPr>
          <p:nvPr>
            <p:ph type="ftr" sz="quarter" idx="3"/>
          </p:nvPr>
        </p:nvSpPr>
        <p:spPr bwMode="auto"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defRPr sz="1400">
                <a:latin typeface="Times New Roman" panose="02020603050405020304" pitchFamily="18" charset="0"/>
                <a:ea typeface="DejaVu Sans" charset="-52"/>
                <a:cs typeface="DejaVu Sans" charset="-52"/>
              </a:defRPr>
            </a:lvl1pPr>
          </a:lstStyle>
          <a:p>
            <a:endParaRPr lang="uk-UA" altLang="uk-UA"/>
          </a:p>
        </p:txBody>
      </p:sp>
      <p:sp>
        <p:nvSpPr>
          <p:cNvPr id="1030" name="Номер слайда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Times New Roman" panose="02020603050405020304" pitchFamily="18" charset="0"/>
                <a:ea typeface="DejaVu Sans" charset="-52"/>
                <a:cs typeface="DejaVu Sans" charset="-52"/>
              </a:defRPr>
            </a:lvl1pPr>
          </a:lstStyle>
          <a:p>
            <a:fld id="{A6CFA1BF-448A-434C-B246-129737929132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ts val="1413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446054" y="728257"/>
            <a:ext cx="9070975" cy="4384675"/>
          </a:xfrm>
          <a:ln/>
        </p:spPr>
        <p:txBody>
          <a:bodyPr/>
          <a:lstStyle/>
          <a:p>
            <a:pPr algn="ctr"/>
            <a:endParaRPr lang="uk-UA" sz="4800" b="1" dirty="0">
              <a:solidFill>
                <a:schemeClr val="bg1"/>
              </a:solidFill>
            </a:endParaRPr>
          </a:p>
          <a:p>
            <a:pPr algn="ctr"/>
            <a:r>
              <a:rPr lang="uk-UA" sz="6600" b="1" dirty="0">
                <a:solidFill>
                  <a:schemeClr val="bg1"/>
                </a:solidFill>
              </a:rPr>
              <a:t>Дошкільна освіта  Кіровоградської області</a:t>
            </a:r>
            <a:endParaRPr lang="uk-UA" altLang="en-US" sz="6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Текст 2"/>
          <p:cNvSpPr txBox="1">
            <a:spLocks noChangeArrowheads="1"/>
          </p:cNvSpPr>
          <p:nvPr/>
        </p:nvSpPr>
        <p:spPr bwMode="auto">
          <a:xfrm>
            <a:off x="2850205" y="5306744"/>
            <a:ext cx="6968382" cy="2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413"/>
              </a:spcAft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Tx/>
            </a:pPr>
            <a:endParaRPr lang="uk-UA" sz="2400" b="1" dirty="0">
              <a:solidFill>
                <a:schemeClr val="bg1"/>
              </a:solidFill>
            </a:endParaRPr>
          </a:p>
          <a:p>
            <a:pPr algn="r">
              <a:buFontTx/>
            </a:pPr>
            <a:r>
              <a:rPr lang="uk-UA" sz="2400" b="1" dirty="0">
                <a:solidFill>
                  <a:schemeClr val="bg1"/>
                </a:solidFill>
              </a:rPr>
              <a:t>Доповідач: начальник управління освіти, науки, молоді та спорту Кіровоградської ОДА</a:t>
            </a:r>
          </a:p>
          <a:p>
            <a:pPr algn="r">
              <a:buFontTx/>
            </a:pP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err="1">
                <a:solidFill>
                  <a:schemeClr val="bg1"/>
                </a:solidFill>
              </a:rPr>
              <a:t>Таборанський</a:t>
            </a:r>
            <a:r>
              <a:rPr lang="uk-UA" sz="2400" b="1" dirty="0">
                <a:solidFill>
                  <a:schemeClr val="bg1"/>
                </a:solidFill>
              </a:rPr>
              <a:t> Володимир Петрович</a:t>
            </a:r>
            <a:endParaRPr lang="uk-UA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134350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77788"/>
            <a:ext cx="9875837" cy="63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uk-UA" dirty="0">
                <a:solidFill>
                  <a:schemeClr val="bg1"/>
                </a:solidFill>
              </a:rPr>
              <a:t>Капітальні ремонти ДНЗ</a:t>
            </a:r>
            <a:endParaRPr lang="uk-UA" altLang="en-US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89" y="712169"/>
            <a:ext cx="4715973" cy="3165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4126505"/>
            <a:ext cx="4742415" cy="3218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746791"/>
            <a:ext cx="4707661" cy="3130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89" y="4125503"/>
            <a:ext cx="4715973" cy="3219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1366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980386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 dirty="0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 dirty="0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77788"/>
            <a:ext cx="9659059" cy="13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uk-UA" dirty="0">
                <a:solidFill>
                  <a:schemeClr val="bg1"/>
                </a:solidFill>
              </a:rPr>
              <a:t>Найбільший обсяг виконаних ремонтних робіт</a:t>
            </a:r>
            <a:endParaRPr lang="uk-UA" alt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21672147"/>
              </p:ext>
            </p:extLst>
          </p:nvPr>
        </p:nvGraphicFramePr>
        <p:xfrm>
          <a:off x="600334" y="1741251"/>
          <a:ext cx="8650670" cy="5327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661540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980386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 dirty="0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 dirty="0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77788"/>
            <a:ext cx="9659059" cy="13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uk-UA" dirty="0">
                <a:solidFill>
                  <a:schemeClr val="bg1"/>
                </a:solidFill>
              </a:rPr>
              <a:t>Заплановані капітальні ремонтні роботи до кінця </a:t>
            </a:r>
          </a:p>
          <a:p>
            <a:pPr algn="ctr" eaLnBrk="1">
              <a:buFontTx/>
              <a:buNone/>
            </a:pPr>
            <a:r>
              <a:rPr lang="uk-UA" dirty="0">
                <a:solidFill>
                  <a:schemeClr val="bg1"/>
                </a:solidFill>
              </a:rPr>
              <a:t>2016 року</a:t>
            </a:r>
            <a:endParaRPr lang="uk-UA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37573885"/>
              </p:ext>
            </p:extLst>
          </p:nvPr>
        </p:nvGraphicFramePr>
        <p:xfrm>
          <a:off x="387350" y="1391055"/>
          <a:ext cx="9476497" cy="5739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73014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980386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 dirty="0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 dirty="0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77788"/>
            <a:ext cx="9659059" cy="13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uk-UA" dirty="0">
                <a:solidFill>
                  <a:schemeClr val="bg1"/>
                </a:solidFill>
              </a:rPr>
              <a:t>Поповнення матеріально-технічної бази</a:t>
            </a:r>
          </a:p>
          <a:p>
            <a:pPr algn="ctr" eaLnBrk="1">
              <a:buFontTx/>
              <a:buNone/>
            </a:pPr>
            <a:r>
              <a:rPr lang="uk-UA" altLang="en-US" sz="2500" b="1" dirty="0">
                <a:solidFill>
                  <a:schemeClr val="bg1"/>
                </a:solidFill>
              </a:rPr>
              <a:t>(2015 рік – І півріччя 2016 року)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54995587"/>
              </p:ext>
            </p:extLst>
          </p:nvPr>
        </p:nvGraphicFramePr>
        <p:xfrm>
          <a:off x="387350" y="1381328"/>
          <a:ext cx="9476497" cy="5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89174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134350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 dirty="0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 dirty="0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77788"/>
            <a:ext cx="9875837" cy="63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uk-UA" dirty="0">
                <a:solidFill>
                  <a:schemeClr val="bg1"/>
                </a:solidFill>
              </a:rPr>
              <a:t>Поповнення матеріальної бази ДНЗ</a:t>
            </a:r>
            <a:endParaRPr lang="uk-UA" altLang="en-US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84" y="712171"/>
            <a:ext cx="4387175" cy="3193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2" y="4114800"/>
            <a:ext cx="4294126" cy="3263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97" y="712171"/>
            <a:ext cx="4318331" cy="3166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84" y="4094321"/>
            <a:ext cx="4387175" cy="3284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8125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134350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77788"/>
            <a:ext cx="98758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b="1" dirty="0">
                <a:solidFill>
                  <a:schemeClr val="bg1"/>
                </a:solidFill>
              </a:rPr>
              <a:t>Діти окремих категорій у ДНЗ області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97883629"/>
              </p:ext>
            </p:extLst>
          </p:nvPr>
        </p:nvGraphicFramePr>
        <p:xfrm>
          <a:off x="1107197" y="1757426"/>
          <a:ext cx="7890888" cy="5075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36928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134350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77788"/>
            <a:ext cx="98758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b="1" dirty="0">
                <a:solidFill>
                  <a:schemeClr val="bg1"/>
                </a:solidFill>
              </a:rPr>
              <a:t>Рівень охоплення дошкільними закладами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9" y="1326305"/>
            <a:ext cx="9518752" cy="58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0564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134350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77788"/>
            <a:ext cx="970769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b="1" dirty="0">
                <a:solidFill>
                  <a:schemeClr val="bg1"/>
                </a:solidFill>
              </a:rPr>
              <a:t>Місце області у рейтингу  доступності дошкільної освіти</a:t>
            </a:r>
          </a:p>
        </p:txBody>
      </p:sp>
      <p:sp>
        <p:nvSpPr>
          <p:cNvPr id="8" name="Подзаголовок 2"/>
          <p:cNvSpPr txBox="1">
            <a:spLocks noChangeArrowheads="1"/>
          </p:cNvSpPr>
          <p:nvPr/>
        </p:nvSpPr>
        <p:spPr bwMode="auto">
          <a:xfrm>
            <a:off x="2880165" y="1592735"/>
            <a:ext cx="5641535" cy="563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 algn="just">
              <a:buAutoNum type="arabicPeriod"/>
            </a:pPr>
            <a:r>
              <a:rPr lang="uk-UA" sz="2200" b="1" dirty="0">
                <a:solidFill>
                  <a:schemeClr val="bg1"/>
                </a:solidFill>
              </a:rPr>
              <a:t>Донецька</a:t>
            </a:r>
          </a:p>
          <a:p>
            <a:pPr marL="514350" indent="-514350" algn="just">
              <a:buAutoNum type="arabicPeriod"/>
            </a:pPr>
            <a:r>
              <a:rPr lang="uk-UA" sz="2200" b="1" dirty="0">
                <a:solidFill>
                  <a:schemeClr val="bg1"/>
                </a:solidFill>
              </a:rPr>
              <a:t>Херсонська</a:t>
            </a:r>
          </a:p>
          <a:p>
            <a:pPr marL="514350" indent="-514350" algn="just">
              <a:buAutoNum type="arabicPeriod"/>
            </a:pPr>
            <a:r>
              <a:rPr lang="uk-UA" sz="2200" b="1" dirty="0">
                <a:solidFill>
                  <a:schemeClr val="bg1"/>
                </a:solidFill>
              </a:rPr>
              <a:t>Черкаська</a:t>
            </a:r>
          </a:p>
          <a:p>
            <a:pPr marL="514350" indent="-514350" algn="just">
              <a:buAutoNum type="arabicPeriod"/>
            </a:pPr>
            <a:r>
              <a:rPr lang="uk-UA" sz="2200" b="1" dirty="0">
                <a:solidFill>
                  <a:schemeClr val="bg1"/>
                </a:solidFill>
              </a:rPr>
              <a:t> …..</a:t>
            </a:r>
          </a:p>
          <a:p>
            <a:pPr algn="just"/>
            <a:r>
              <a:rPr lang="uk-UA" sz="4200" b="1" dirty="0">
                <a:solidFill>
                  <a:srgbClr val="FF0000"/>
                </a:solidFill>
              </a:rPr>
              <a:t>6. Кіровоградська</a:t>
            </a:r>
          </a:p>
          <a:p>
            <a:pPr algn="just"/>
            <a:r>
              <a:rPr lang="uk-UA" sz="2200" b="1" dirty="0">
                <a:solidFill>
                  <a:schemeClr val="bg1"/>
                </a:solidFill>
              </a:rPr>
              <a:t>7. ….</a:t>
            </a:r>
          </a:p>
          <a:p>
            <a:pPr algn="just"/>
            <a:r>
              <a:rPr lang="uk-UA" sz="2200" b="1" dirty="0">
                <a:solidFill>
                  <a:schemeClr val="bg1"/>
                </a:solidFill>
              </a:rPr>
              <a:t>23. Рівненська</a:t>
            </a:r>
          </a:p>
          <a:p>
            <a:pPr algn="just"/>
            <a:r>
              <a:rPr lang="uk-UA" sz="2200" b="1" dirty="0">
                <a:solidFill>
                  <a:schemeClr val="bg1"/>
                </a:solidFill>
              </a:rPr>
              <a:t>24. </a:t>
            </a:r>
            <a:r>
              <a:rPr lang="uk-UA" sz="2200" b="1">
                <a:solidFill>
                  <a:schemeClr val="bg1"/>
                </a:solidFill>
              </a:rPr>
              <a:t>Волинська</a:t>
            </a:r>
            <a:endParaRPr lang="uk-UA" sz="2200" b="1" dirty="0">
              <a:solidFill>
                <a:schemeClr val="bg1"/>
              </a:solidFill>
            </a:endParaRPr>
          </a:p>
          <a:p>
            <a:pPr algn="just"/>
            <a:r>
              <a:rPr lang="uk-UA" sz="2200" b="1" dirty="0">
                <a:solidFill>
                  <a:schemeClr val="bg1"/>
                </a:solidFill>
              </a:rPr>
              <a:t>25. Львівська</a:t>
            </a:r>
          </a:p>
        </p:txBody>
      </p:sp>
    </p:spTree>
    <p:extLst>
      <p:ext uri="{BB962C8B-B14F-4D97-AF65-F5344CB8AC3E}">
        <p14:creationId xmlns:p14="http://schemas.microsoft.com/office/powerpoint/2010/main" val="38888248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134350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77788"/>
            <a:ext cx="9707697" cy="93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b="1" dirty="0">
                <a:solidFill>
                  <a:schemeClr val="bg1"/>
                </a:solidFill>
              </a:rPr>
              <a:t>Проблемні питання</a:t>
            </a:r>
          </a:p>
        </p:txBody>
      </p:sp>
      <p:sp>
        <p:nvSpPr>
          <p:cNvPr id="8" name="Подзаголовок 2"/>
          <p:cNvSpPr txBox="1">
            <a:spLocks noChangeArrowheads="1"/>
          </p:cNvSpPr>
          <p:nvPr/>
        </p:nvSpPr>
        <p:spPr bwMode="auto">
          <a:xfrm>
            <a:off x="729828" y="858584"/>
            <a:ext cx="8657616" cy="66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 algn="just">
              <a:buAutoNum type="arabicPeriod"/>
            </a:pPr>
            <a:r>
              <a:rPr lang="uk-UA" sz="2200" b="1" dirty="0">
                <a:solidFill>
                  <a:schemeClr val="bg1"/>
                </a:solidFill>
              </a:rPr>
              <a:t>Недостатній рівень охоплення дошкільними закладами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69082299"/>
              </p:ext>
            </p:extLst>
          </p:nvPr>
        </p:nvGraphicFramePr>
        <p:xfrm>
          <a:off x="1245141" y="1522665"/>
          <a:ext cx="7704306" cy="194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одзаголовок 2"/>
          <p:cNvSpPr txBox="1">
            <a:spLocks noChangeArrowheads="1"/>
          </p:cNvSpPr>
          <p:nvPr/>
        </p:nvSpPr>
        <p:spPr bwMode="auto">
          <a:xfrm>
            <a:off x="729828" y="3407282"/>
            <a:ext cx="8657616" cy="66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sz="2200" b="1" dirty="0">
                <a:solidFill>
                  <a:schemeClr val="bg1"/>
                </a:solidFill>
              </a:rPr>
              <a:t>2. Перевантаження міських ДНЗ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009684280"/>
              </p:ext>
            </p:extLst>
          </p:nvPr>
        </p:nvGraphicFramePr>
        <p:xfrm>
          <a:off x="1159872" y="3974597"/>
          <a:ext cx="7704306" cy="194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Подзаголовок 2"/>
          <p:cNvSpPr txBox="1">
            <a:spLocks noChangeArrowheads="1"/>
          </p:cNvSpPr>
          <p:nvPr/>
        </p:nvSpPr>
        <p:spPr bwMode="auto">
          <a:xfrm>
            <a:off x="613097" y="5955980"/>
            <a:ext cx="8657616" cy="66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sz="2200" b="1" dirty="0">
                <a:solidFill>
                  <a:schemeClr val="bg1"/>
                </a:solidFill>
              </a:rPr>
              <a:t>3. Впровадження інклюзивної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190592894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134350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77788"/>
            <a:ext cx="9707697" cy="93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b="1" dirty="0">
                <a:solidFill>
                  <a:schemeClr val="bg1"/>
                </a:solidFill>
              </a:rPr>
              <a:t>Проблемні питання</a:t>
            </a:r>
          </a:p>
        </p:txBody>
      </p:sp>
      <p:sp>
        <p:nvSpPr>
          <p:cNvPr id="8" name="Подзаголовок 2"/>
          <p:cNvSpPr txBox="1">
            <a:spLocks noChangeArrowheads="1"/>
          </p:cNvSpPr>
          <p:nvPr/>
        </p:nvSpPr>
        <p:spPr bwMode="auto">
          <a:xfrm>
            <a:off x="729828" y="858584"/>
            <a:ext cx="8657616" cy="66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sz="2200" b="1" dirty="0">
                <a:solidFill>
                  <a:schemeClr val="bg1"/>
                </a:solidFill>
              </a:rPr>
              <a:t>4. Відсутність дошкільних закладів в окремих населених пунктах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94157648"/>
              </p:ext>
            </p:extLst>
          </p:nvPr>
        </p:nvGraphicFramePr>
        <p:xfrm>
          <a:off x="1245141" y="1522665"/>
          <a:ext cx="7704306" cy="194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одзаголовок 2"/>
          <p:cNvSpPr txBox="1">
            <a:spLocks noChangeArrowheads="1"/>
          </p:cNvSpPr>
          <p:nvPr/>
        </p:nvSpPr>
        <p:spPr bwMode="auto">
          <a:xfrm>
            <a:off x="729828" y="3407282"/>
            <a:ext cx="8657616" cy="66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sz="2200" b="1" dirty="0">
                <a:solidFill>
                  <a:schemeClr val="bg1"/>
                </a:solidFill>
              </a:rPr>
              <a:t>5. Відсутність посад в </a:t>
            </a:r>
            <a:r>
              <a:rPr lang="uk-UA" sz="2200" b="1" dirty="0" err="1">
                <a:solidFill>
                  <a:schemeClr val="bg1"/>
                </a:solidFill>
              </a:rPr>
              <a:t>окрмих</a:t>
            </a:r>
            <a:r>
              <a:rPr lang="uk-UA" sz="2200" b="1" dirty="0">
                <a:solidFill>
                  <a:schemeClr val="bg1"/>
                </a:solidFill>
              </a:rPr>
              <a:t> сільських ДНЗ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548457431"/>
              </p:ext>
            </p:extLst>
          </p:nvPr>
        </p:nvGraphicFramePr>
        <p:xfrm>
          <a:off x="1159872" y="3974597"/>
          <a:ext cx="7704306" cy="194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Подзаголовок 2"/>
          <p:cNvSpPr txBox="1">
            <a:spLocks noChangeArrowheads="1"/>
          </p:cNvSpPr>
          <p:nvPr/>
        </p:nvSpPr>
        <p:spPr bwMode="auto">
          <a:xfrm>
            <a:off x="729828" y="5818775"/>
            <a:ext cx="8657616" cy="66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uk-UA" sz="2200" b="1" dirty="0">
                <a:solidFill>
                  <a:schemeClr val="bg1"/>
                </a:solidFill>
              </a:rPr>
              <a:t>6. Необхідність посилення матеріальної бази ДНЗ</a:t>
            </a:r>
          </a:p>
        </p:txBody>
      </p:sp>
    </p:spTree>
    <p:extLst>
      <p:ext uri="{BB962C8B-B14F-4D97-AF65-F5344CB8AC3E}">
        <p14:creationId xmlns:p14="http://schemas.microsoft.com/office/powerpoint/2010/main" val="83607762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134350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0"/>
            <a:ext cx="98758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uk-UA" dirty="0">
                <a:solidFill>
                  <a:schemeClr val="bg1"/>
                </a:solidFill>
              </a:rPr>
              <a:t>Кількість дітей віком до 6 років в області</a:t>
            </a:r>
            <a:endParaRPr lang="uk-UA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10709475"/>
              </p:ext>
            </p:extLst>
          </p:nvPr>
        </p:nvGraphicFramePr>
        <p:xfrm>
          <a:off x="204788" y="1539698"/>
          <a:ext cx="9590965" cy="582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134350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77788"/>
            <a:ext cx="9707697" cy="93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b="1" dirty="0">
                <a:solidFill>
                  <a:schemeClr val="bg1"/>
                </a:solidFill>
              </a:rPr>
              <a:t>РЕКОМЕНДАЦІЇ</a:t>
            </a:r>
          </a:p>
        </p:txBody>
      </p:sp>
      <p:sp>
        <p:nvSpPr>
          <p:cNvPr id="9" name="Подзаголовок 2"/>
          <p:cNvSpPr txBox="1">
            <a:spLocks noChangeArrowheads="1"/>
          </p:cNvSpPr>
          <p:nvPr/>
        </p:nvSpPr>
        <p:spPr bwMode="auto">
          <a:xfrm>
            <a:off x="369904" y="1011677"/>
            <a:ext cx="9377464" cy="602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sz="2200" dirty="0">
                <a:solidFill>
                  <a:schemeClr val="bg1"/>
                </a:solidFill>
              </a:rPr>
              <a:t>1) проаналізувати стан  дошкільної освіти міста, району;</a:t>
            </a:r>
          </a:p>
          <a:p>
            <a:r>
              <a:rPr lang="uk-UA" sz="2200" dirty="0">
                <a:solidFill>
                  <a:schemeClr val="bg1"/>
                </a:solidFill>
              </a:rPr>
              <a:t>2)  вжити заходи щодо забезпечення дітей місцями у дошкільних навчальних закладах;</a:t>
            </a:r>
          </a:p>
          <a:p>
            <a:r>
              <a:rPr lang="uk-UA" sz="2200" dirty="0">
                <a:solidFill>
                  <a:schemeClr val="bg1"/>
                </a:solidFill>
              </a:rPr>
              <a:t>3) забезпечити проведення капітальних та поточних ремонтів дошкільних навчальних закладів;</a:t>
            </a:r>
          </a:p>
          <a:p>
            <a:r>
              <a:rPr lang="uk-UA" sz="2200" dirty="0">
                <a:solidFill>
                  <a:schemeClr val="bg1"/>
                </a:solidFill>
              </a:rPr>
              <a:t>4) привести штатні розписи ДНЗ у  відповідність з чинним законодавством;</a:t>
            </a:r>
          </a:p>
          <a:p>
            <a:r>
              <a:rPr lang="uk-UA" sz="2200" dirty="0">
                <a:solidFill>
                  <a:schemeClr val="bg1"/>
                </a:solidFill>
              </a:rPr>
              <a:t>5) вжити заходи щодо впровадження інклюзивної освіти у роботу дошкільних навчальних закладів;</a:t>
            </a:r>
          </a:p>
          <a:p>
            <a:r>
              <a:rPr lang="uk-UA" sz="2200" dirty="0">
                <a:solidFill>
                  <a:schemeClr val="bg1"/>
                </a:solidFill>
              </a:rPr>
              <a:t>6) сприяти відкриттю приватних та корпоративних дошкільних навчальних закладів;</a:t>
            </a:r>
          </a:p>
          <a:p>
            <a:r>
              <a:rPr lang="uk-UA" sz="2200" dirty="0">
                <a:solidFill>
                  <a:schemeClr val="bg1"/>
                </a:solidFill>
              </a:rPr>
              <a:t>7) тримати на контролі використання приміщень дошкільних закладів за призначенням.</a:t>
            </a:r>
          </a:p>
        </p:txBody>
      </p:sp>
    </p:spTree>
    <p:extLst>
      <p:ext uri="{BB962C8B-B14F-4D97-AF65-F5344CB8AC3E}">
        <p14:creationId xmlns:p14="http://schemas.microsoft.com/office/powerpoint/2010/main" val="159037244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134350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-68127"/>
            <a:ext cx="972715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uk-UA" dirty="0">
                <a:solidFill>
                  <a:schemeClr val="bg1"/>
                </a:solidFill>
              </a:rPr>
              <a:t>Кількість дітей віком до 6 років у містах області</a:t>
            </a:r>
            <a:endParaRPr lang="uk-UA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90714714"/>
              </p:ext>
            </p:extLst>
          </p:nvPr>
        </p:nvGraphicFramePr>
        <p:xfrm>
          <a:off x="204788" y="1190626"/>
          <a:ext cx="9875837" cy="636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50813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134350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-190500"/>
            <a:ext cx="98758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uk-UA" dirty="0">
                <a:solidFill>
                  <a:schemeClr val="bg1"/>
                </a:solidFill>
              </a:rPr>
              <a:t>Мережа дошкільних навчальних закладів</a:t>
            </a:r>
            <a:endParaRPr lang="uk-UA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63757292"/>
              </p:ext>
            </p:extLst>
          </p:nvPr>
        </p:nvGraphicFramePr>
        <p:xfrm>
          <a:off x="204788" y="780939"/>
          <a:ext cx="10174625" cy="585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4780355"/>
              </p:ext>
            </p:extLst>
          </p:nvPr>
        </p:nvGraphicFramePr>
        <p:xfrm>
          <a:off x="550119" y="6606429"/>
          <a:ext cx="4380229" cy="73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38504198"/>
              </p:ext>
            </p:extLst>
          </p:nvPr>
        </p:nvGraphicFramePr>
        <p:xfrm>
          <a:off x="5442377" y="6679130"/>
          <a:ext cx="4380229" cy="730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6793008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134350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77788"/>
            <a:ext cx="9875837" cy="94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uk-UA" altLang="en-US" dirty="0">
                <a:solidFill>
                  <a:schemeClr val="bg1"/>
                </a:solidFill>
              </a:rPr>
              <a:t>Проведена робота з розширення мережі ДНЗ </a:t>
            </a:r>
          </a:p>
          <a:p>
            <a:pPr algn="ctr" eaLnBrk="1">
              <a:buFontTx/>
              <a:buNone/>
            </a:pPr>
            <a:r>
              <a:rPr lang="uk-UA" altLang="en-US" sz="2400" b="1" dirty="0">
                <a:solidFill>
                  <a:schemeClr val="bg1"/>
                </a:solidFill>
              </a:rPr>
              <a:t>(2015 - І півріччя 2016 років)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84129721"/>
              </p:ext>
            </p:extLst>
          </p:nvPr>
        </p:nvGraphicFramePr>
        <p:xfrm>
          <a:off x="298776" y="1368706"/>
          <a:ext cx="9572017" cy="476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46247575"/>
              </p:ext>
            </p:extLst>
          </p:nvPr>
        </p:nvGraphicFramePr>
        <p:xfrm>
          <a:off x="3014573" y="5905604"/>
          <a:ext cx="4140422" cy="199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0143880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134350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77788"/>
            <a:ext cx="9875837" cy="63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uk-UA" dirty="0">
                <a:solidFill>
                  <a:schemeClr val="bg1"/>
                </a:solidFill>
              </a:rPr>
              <a:t>Відкриття ДНЗ</a:t>
            </a:r>
            <a:endParaRPr lang="uk-UA" altLang="en-US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4" y="4020886"/>
            <a:ext cx="4609127" cy="316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69" y="4020886"/>
            <a:ext cx="4609127" cy="3168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69" y="706197"/>
            <a:ext cx="4596792" cy="3160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64" y="706197"/>
            <a:ext cx="4609127" cy="3168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97490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134350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77788"/>
            <a:ext cx="9875837" cy="63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uk-UA" dirty="0">
                <a:solidFill>
                  <a:schemeClr val="bg1"/>
                </a:solidFill>
              </a:rPr>
              <a:t>Відкриття ДНЗ</a:t>
            </a:r>
            <a:endParaRPr lang="uk-UA" altLang="en-US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3" y="712171"/>
            <a:ext cx="4468951" cy="306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712171"/>
            <a:ext cx="4466603" cy="3043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8" y="3939060"/>
            <a:ext cx="4466603" cy="3066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3" y="3939060"/>
            <a:ext cx="4461196" cy="3066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18004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980386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 dirty="0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 dirty="0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77788"/>
            <a:ext cx="9659059" cy="13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uk-UA" dirty="0">
                <a:solidFill>
                  <a:schemeClr val="bg1"/>
                </a:solidFill>
              </a:rPr>
              <a:t>Заходи з розширення мережі ДНЗ до кінця </a:t>
            </a:r>
          </a:p>
          <a:p>
            <a:pPr algn="ctr" eaLnBrk="1">
              <a:buFontTx/>
              <a:buNone/>
            </a:pPr>
            <a:r>
              <a:rPr lang="uk-UA" dirty="0">
                <a:solidFill>
                  <a:schemeClr val="bg1"/>
                </a:solidFill>
              </a:rPr>
              <a:t>2016 року</a:t>
            </a:r>
            <a:endParaRPr lang="uk-UA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30737187"/>
              </p:ext>
            </p:extLst>
          </p:nvPr>
        </p:nvGraphicFramePr>
        <p:xfrm>
          <a:off x="969985" y="1365160"/>
          <a:ext cx="8212926" cy="601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443892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Текст 2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87350" y="1190625"/>
            <a:ext cx="8980386" cy="5940425"/>
          </a:xfrm>
          <a:ln/>
        </p:spPr>
        <p:txBody>
          <a:bodyPr/>
          <a:lstStyle/>
          <a:p>
            <a:pPr eaLnBrk="1">
              <a:spcBef>
                <a:spcPts val="1188"/>
              </a:spcBef>
              <a:spcAft>
                <a:spcPts val="988"/>
              </a:spcAft>
            </a:pPr>
            <a:endParaRPr lang="uk-UA" altLang="en-US" dirty="0">
              <a:solidFill>
                <a:schemeClr val="bg1"/>
              </a:solidFill>
              <a:ea typeface="DejaVu Sans" charset="-52"/>
              <a:cs typeface="DejaVu Sans" charset="-52"/>
            </a:endParaRPr>
          </a:p>
          <a:p>
            <a:pPr eaLnBrk="1"/>
            <a:endParaRPr lang="uk-UA" altLang="en-US" dirty="0">
              <a:solidFill>
                <a:srgbClr val="000000"/>
              </a:solidFill>
              <a:ea typeface="DejaVu Sans" charset="-52"/>
              <a:cs typeface="DejaVu Sans" charset="-52"/>
            </a:endParaRPr>
          </a:p>
        </p:txBody>
      </p:sp>
      <p:sp>
        <p:nvSpPr>
          <p:cNvPr id="6148" name="Подзаголовок 2"/>
          <p:cNvSpPr txBox="1">
            <a:spLocks noChangeArrowheads="1"/>
          </p:cNvSpPr>
          <p:nvPr/>
        </p:nvSpPr>
        <p:spPr bwMode="auto">
          <a:xfrm>
            <a:off x="204788" y="77788"/>
            <a:ext cx="9659059" cy="139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uk-UA" dirty="0">
                <a:solidFill>
                  <a:schemeClr val="bg1"/>
                </a:solidFill>
              </a:rPr>
              <a:t>Проведені капітальні ремонтні роботи </a:t>
            </a:r>
          </a:p>
          <a:p>
            <a:pPr algn="ctr" eaLnBrk="1">
              <a:buFontTx/>
              <a:buNone/>
            </a:pPr>
            <a:r>
              <a:rPr lang="uk-UA" sz="2000" dirty="0">
                <a:solidFill>
                  <a:schemeClr val="bg1"/>
                </a:solidFill>
              </a:rPr>
              <a:t>(2015 рік – початок 2016 року)</a:t>
            </a:r>
            <a:endParaRPr lang="uk-UA" alt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59969512"/>
              </p:ext>
            </p:extLst>
          </p:nvPr>
        </p:nvGraphicFramePr>
        <p:xfrm>
          <a:off x="826851" y="1468877"/>
          <a:ext cx="9036996" cy="5104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35309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Звичайний">
  <a:themeElements>
    <a:clrScheme name="Звичайний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Звичайни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uk-UA" alt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uk-UA" alt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Звичайний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619</TotalTime>
  <Pages>0</Pages>
  <Words>518</Words>
  <Characters>0</Characters>
  <Application>Microsoft Office PowerPoint</Application>
  <DocSecurity>0</DocSecurity>
  <PresentationFormat>Произвольный</PresentationFormat>
  <Lines>0</Lines>
  <Paragraphs>118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DejaVu Sans</vt:lpstr>
      <vt:lpstr>Times New Roman</vt:lpstr>
      <vt:lpstr>Звичайний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Освіта Обласна</dc:creator>
  <cp:keywords/>
  <dc:description/>
  <cp:lastModifiedBy>ПСА</cp:lastModifiedBy>
  <cp:revision>117</cp:revision>
  <dcterms:created xsi:type="dcterms:W3CDTF">2015-02-13T13:31:50Z</dcterms:created>
  <dcterms:modified xsi:type="dcterms:W3CDTF">2016-06-13T09:21:23Z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1033-9.1.0.4280</vt:lpwstr>
  </property>
</Properties>
</file>